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3" r:id="rId3"/>
    <p:sldId id="280" r:id="rId4"/>
    <p:sldId id="281" r:id="rId5"/>
    <p:sldId id="28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420" y="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F5C371-BA1A-4CEC-A3BD-0FA6D47A96AD}" type="doc">
      <dgm:prSet loTypeId="urn:microsoft.com/office/officeart/2008/layout/LinedLis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07D7290-034F-4581-8B16-95DF5831A277}">
      <dgm:prSet/>
      <dgm:spPr/>
      <dgm:t>
        <a:bodyPr/>
        <a:lstStyle/>
        <a:p>
          <a:r>
            <a:rPr lang="en-US" dirty="0"/>
            <a:t>I.	</a:t>
          </a:r>
          <a:r>
            <a:rPr lang="en-US" dirty="0">
              <a:solidFill>
                <a:srgbClr val="FF0000"/>
              </a:solidFill>
            </a:rPr>
            <a:t>PENDAHULUAN </a:t>
          </a:r>
        </a:p>
      </dgm:t>
    </dgm:pt>
    <dgm:pt modelId="{FA60E69A-3DE3-4CF4-8CD7-FE45E0995B33}" type="parTrans" cxnId="{C8728D8C-D90A-4B4D-B59B-6C1BD5072530}">
      <dgm:prSet/>
      <dgm:spPr/>
      <dgm:t>
        <a:bodyPr/>
        <a:lstStyle/>
        <a:p>
          <a:endParaRPr lang="en-US"/>
        </a:p>
      </dgm:t>
    </dgm:pt>
    <dgm:pt modelId="{4D4C5828-D963-4E94-8A1D-B9CE9A5875D6}" type="sibTrans" cxnId="{C8728D8C-D90A-4B4D-B59B-6C1BD5072530}">
      <dgm:prSet/>
      <dgm:spPr/>
      <dgm:t>
        <a:bodyPr/>
        <a:lstStyle/>
        <a:p>
          <a:endParaRPr lang="en-US"/>
        </a:p>
      </dgm:t>
    </dgm:pt>
    <dgm:pt modelId="{635C40C7-6D87-4955-838F-ED12400E5BD5}">
      <dgm:prSet/>
      <dgm:spPr/>
      <dgm:t>
        <a:bodyPr/>
        <a:lstStyle/>
        <a:p>
          <a:r>
            <a:rPr lang="en-US" dirty="0"/>
            <a:t>A.	</a:t>
          </a:r>
          <a:r>
            <a:rPr lang="en-US" dirty="0" err="1">
              <a:solidFill>
                <a:srgbClr val="FF0000"/>
              </a:solidFill>
            </a:rPr>
            <a:t>Latar</a:t>
          </a:r>
          <a:r>
            <a:rPr lang="en-US" dirty="0">
              <a:solidFill>
                <a:srgbClr val="FF0000"/>
              </a:solidFill>
            </a:rPr>
            <a:t> </a:t>
          </a:r>
          <a:r>
            <a:rPr lang="en-US" dirty="0" err="1">
              <a:solidFill>
                <a:srgbClr val="FF0000"/>
              </a:solidFill>
            </a:rPr>
            <a:t>Belakang</a:t>
          </a:r>
          <a:endParaRPr lang="en-US" dirty="0">
            <a:solidFill>
              <a:srgbClr val="FF0000"/>
            </a:solidFill>
          </a:endParaRPr>
        </a:p>
      </dgm:t>
    </dgm:pt>
    <dgm:pt modelId="{0689A127-3125-470F-B885-9686C88ABFC2}" type="parTrans" cxnId="{B57F3071-F4C9-46DC-8319-547325AAE07F}">
      <dgm:prSet/>
      <dgm:spPr/>
      <dgm:t>
        <a:bodyPr/>
        <a:lstStyle/>
        <a:p>
          <a:endParaRPr lang="en-US"/>
        </a:p>
      </dgm:t>
    </dgm:pt>
    <dgm:pt modelId="{373EAEED-3498-4D33-A319-4F7FA86250C1}" type="sibTrans" cxnId="{B57F3071-F4C9-46DC-8319-547325AAE07F}">
      <dgm:prSet/>
      <dgm:spPr/>
      <dgm:t>
        <a:bodyPr/>
        <a:lstStyle/>
        <a:p>
          <a:endParaRPr lang="en-US"/>
        </a:p>
      </dgm:t>
    </dgm:pt>
    <dgm:pt modelId="{1344C34A-C264-463B-A1C5-E85A70068B6C}">
      <dgm:prSet/>
      <dgm:spPr/>
      <dgm:t>
        <a:bodyPr/>
        <a:lstStyle/>
        <a:p>
          <a:r>
            <a:rPr lang="en-US" dirty="0"/>
            <a:t>B.	</a:t>
          </a:r>
          <a:r>
            <a:rPr lang="en-US" dirty="0" err="1">
              <a:solidFill>
                <a:srgbClr val="FF0000"/>
              </a:solidFill>
            </a:rPr>
            <a:t>Rumusan</a:t>
          </a:r>
          <a:r>
            <a:rPr lang="en-US" dirty="0">
              <a:solidFill>
                <a:srgbClr val="FF0000"/>
              </a:solidFill>
            </a:rPr>
            <a:t> </a:t>
          </a:r>
          <a:r>
            <a:rPr lang="en-US" dirty="0" err="1">
              <a:solidFill>
                <a:srgbClr val="FF0000"/>
              </a:solidFill>
            </a:rPr>
            <a:t>Masalah</a:t>
          </a:r>
          <a:endParaRPr lang="en-US" dirty="0">
            <a:solidFill>
              <a:srgbClr val="FF0000"/>
            </a:solidFill>
          </a:endParaRPr>
        </a:p>
      </dgm:t>
    </dgm:pt>
    <dgm:pt modelId="{E66EBA56-5A18-4FFA-9F09-89C5F82AD13E}" type="parTrans" cxnId="{03BCD2A8-B88A-4E9C-ABC0-6083E61F09DF}">
      <dgm:prSet/>
      <dgm:spPr/>
      <dgm:t>
        <a:bodyPr/>
        <a:lstStyle/>
        <a:p>
          <a:endParaRPr lang="en-US"/>
        </a:p>
      </dgm:t>
    </dgm:pt>
    <dgm:pt modelId="{67521E12-FA41-4F48-B9FD-FDDF47B7CC9F}" type="sibTrans" cxnId="{03BCD2A8-B88A-4E9C-ABC0-6083E61F09DF}">
      <dgm:prSet/>
      <dgm:spPr/>
      <dgm:t>
        <a:bodyPr/>
        <a:lstStyle/>
        <a:p>
          <a:endParaRPr lang="en-US"/>
        </a:p>
      </dgm:t>
    </dgm:pt>
    <dgm:pt modelId="{EF591FD0-703C-4E82-9CA5-D7D9D32E8AD7}">
      <dgm:prSet/>
      <dgm:spPr/>
      <dgm:t>
        <a:bodyPr/>
        <a:lstStyle/>
        <a:p>
          <a:r>
            <a:rPr lang="en-US" dirty="0"/>
            <a:t>C.	</a:t>
          </a:r>
          <a:r>
            <a:rPr lang="en-US" dirty="0">
              <a:solidFill>
                <a:srgbClr val="FF0000"/>
              </a:solidFill>
            </a:rPr>
            <a:t>Batasan </a:t>
          </a:r>
          <a:r>
            <a:rPr lang="en-US" dirty="0" err="1">
              <a:solidFill>
                <a:srgbClr val="FF0000"/>
              </a:solidFill>
            </a:rPr>
            <a:t>Masalah</a:t>
          </a:r>
          <a:endParaRPr lang="en-US" dirty="0">
            <a:solidFill>
              <a:srgbClr val="FF0000"/>
            </a:solidFill>
          </a:endParaRPr>
        </a:p>
      </dgm:t>
    </dgm:pt>
    <dgm:pt modelId="{58FF9D4F-85F7-480F-B49F-9F48AB261FE7}" type="parTrans" cxnId="{3E630D38-27F9-4797-81DE-5B00C60791AF}">
      <dgm:prSet/>
      <dgm:spPr/>
      <dgm:t>
        <a:bodyPr/>
        <a:lstStyle/>
        <a:p>
          <a:endParaRPr lang="en-US"/>
        </a:p>
      </dgm:t>
    </dgm:pt>
    <dgm:pt modelId="{28EA303A-D474-4DF6-963F-84C9A49BABA7}" type="sibTrans" cxnId="{3E630D38-27F9-4797-81DE-5B00C60791AF}">
      <dgm:prSet/>
      <dgm:spPr/>
      <dgm:t>
        <a:bodyPr/>
        <a:lstStyle/>
        <a:p>
          <a:endParaRPr lang="en-US"/>
        </a:p>
      </dgm:t>
    </dgm:pt>
    <dgm:pt modelId="{21DB7A10-1E1B-4F95-A244-7E3C7BBEA010}">
      <dgm:prSet/>
      <dgm:spPr/>
      <dgm:t>
        <a:bodyPr/>
        <a:lstStyle/>
        <a:p>
          <a:r>
            <a:rPr lang="en-US" dirty="0"/>
            <a:t>D.	</a:t>
          </a:r>
          <a:r>
            <a:rPr lang="en-US" dirty="0" err="1">
              <a:solidFill>
                <a:srgbClr val="FF0000"/>
              </a:solidFill>
            </a:rPr>
            <a:t>Tujuan</a:t>
          </a:r>
          <a:r>
            <a:rPr lang="en-US" dirty="0">
              <a:solidFill>
                <a:srgbClr val="FF0000"/>
              </a:solidFill>
            </a:rPr>
            <a:t> dan </a:t>
          </a:r>
          <a:r>
            <a:rPr lang="en-US" dirty="0" err="1">
              <a:solidFill>
                <a:srgbClr val="FF0000"/>
              </a:solidFill>
            </a:rPr>
            <a:t>Manfaat</a:t>
          </a:r>
          <a:r>
            <a:rPr lang="en-US" dirty="0">
              <a:solidFill>
                <a:srgbClr val="FF0000"/>
              </a:solidFill>
            </a:rPr>
            <a:t> </a:t>
          </a:r>
          <a:r>
            <a:rPr lang="en-US" dirty="0" err="1">
              <a:solidFill>
                <a:srgbClr val="FF0000"/>
              </a:solidFill>
            </a:rPr>
            <a:t>Perancangan</a:t>
          </a:r>
          <a:endParaRPr lang="en-US" dirty="0">
            <a:solidFill>
              <a:srgbClr val="FF0000"/>
            </a:solidFill>
          </a:endParaRPr>
        </a:p>
      </dgm:t>
    </dgm:pt>
    <dgm:pt modelId="{3A7EC76E-37C0-41A3-B34D-BDE21FA98B07}" type="parTrans" cxnId="{FDBB6C5F-F108-4568-BE74-CA0960D4C8BE}">
      <dgm:prSet/>
      <dgm:spPr/>
      <dgm:t>
        <a:bodyPr/>
        <a:lstStyle/>
        <a:p>
          <a:endParaRPr lang="en-US"/>
        </a:p>
      </dgm:t>
    </dgm:pt>
    <dgm:pt modelId="{28550BB4-1D76-4C64-A59D-6D2905F7F992}" type="sibTrans" cxnId="{FDBB6C5F-F108-4568-BE74-CA0960D4C8BE}">
      <dgm:prSet/>
      <dgm:spPr/>
      <dgm:t>
        <a:bodyPr/>
        <a:lstStyle/>
        <a:p>
          <a:endParaRPr lang="en-US"/>
        </a:p>
      </dgm:t>
    </dgm:pt>
    <dgm:pt modelId="{3EAB582D-3491-4E92-84BC-1D3A66CF6EF5}">
      <dgm:prSet/>
      <dgm:spPr/>
      <dgm:t>
        <a:bodyPr/>
        <a:lstStyle/>
        <a:p>
          <a:r>
            <a:rPr lang="en-US" dirty="0"/>
            <a:t>E.	</a:t>
          </a:r>
          <a:r>
            <a:rPr lang="en-US" dirty="0" err="1">
              <a:solidFill>
                <a:srgbClr val="FF0000"/>
              </a:solidFill>
            </a:rPr>
            <a:t>Sasaran</a:t>
          </a:r>
          <a:r>
            <a:rPr lang="en-US" dirty="0">
              <a:solidFill>
                <a:srgbClr val="FF0000"/>
              </a:solidFill>
            </a:rPr>
            <a:t> </a:t>
          </a:r>
          <a:r>
            <a:rPr lang="en-US" dirty="0" err="1">
              <a:solidFill>
                <a:srgbClr val="FF0000"/>
              </a:solidFill>
            </a:rPr>
            <a:t>Perancangan</a:t>
          </a:r>
          <a:endParaRPr lang="en-US" dirty="0">
            <a:solidFill>
              <a:srgbClr val="FF0000"/>
            </a:solidFill>
          </a:endParaRPr>
        </a:p>
      </dgm:t>
    </dgm:pt>
    <dgm:pt modelId="{83B77BDB-1B7D-4737-9B48-0492CF37B03F}" type="parTrans" cxnId="{1C8E2B06-2ABA-4451-8EB7-CA064BEA66BD}">
      <dgm:prSet/>
      <dgm:spPr/>
      <dgm:t>
        <a:bodyPr/>
        <a:lstStyle/>
        <a:p>
          <a:endParaRPr lang="en-US"/>
        </a:p>
      </dgm:t>
    </dgm:pt>
    <dgm:pt modelId="{2CA934E2-C441-45CF-9614-4506D9611A86}" type="sibTrans" cxnId="{1C8E2B06-2ABA-4451-8EB7-CA064BEA66BD}">
      <dgm:prSet/>
      <dgm:spPr/>
      <dgm:t>
        <a:bodyPr/>
        <a:lstStyle/>
        <a:p>
          <a:endParaRPr lang="en-US"/>
        </a:p>
      </dgm:t>
    </dgm:pt>
    <dgm:pt modelId="{304BA649-D6E6-42B4-B9B3-2C9811354B20}">
      <dgm:prSet/>
      <dgm:spPr/>
      <dgm:t>
        <a:bodyPr/>
        <a:lstStyle/>
        <a:p>
          <a:r>
            <a:rPr lang="en-US" dirty="0"/>
            <a:t>F.	</a:t>
          </a:r>
          <a:r>
            <a:rPr lang="en-US" dirty="0" err="1">
              <a:solidFill>
                <a:srgbClr val="FF0000"/>
              </a:solidFill>
            </a:rPr>
            <a:t>Metode</a:t>
          </a:r>
          <a:r>
            <a:rPr lang="en-US" dirty="0">
              <a:solidFill>
                <a:srgbClr val="FF0000"/>
              </a:solidFill>
            </a:rPr>
            <a:t> </a:t>
          </a:r>
          <a:r>
            <a:rPr lang="en-US" dirty="0" err="1">
              <a:solidFill>
                <a:srgbClr val="FF0000"/>
              </a:solidFill>
            </a:rPr>
            <a:t>Pengumpulan</a:t>
          </a:r>
          <a:r>
            <a:rPr lang="en-US" dirty="0">
              <a:solidFill>
                <a:srgbClr val="FF0000"/>
              </a:solidFill>
            </a:rPr>
            <a:t> Data</a:t>
          </a:r>
        </a:p>
      </dgm:t>
    </dgm:pt>
    <dgm:pt modelId="{7CC6DA18-858B-4301-B016-CF3584DB36B5}" type="parTrans" cxnId="{632566A8-CF61-42CE-AB35-7879014791F8}">
      <dgm:prSet/>
      <dgm:spPr/>
      <dgm:t>
        <a:bodyPr/>
        <a:lstStyle/>
        <a:p>
          <a:endParaRPr lang="en-US"/>
        </a:p>
      </dgm:t>
    </dgm:pt>
    <dgm:pt modelId="{875630E6-1F9D-46B5-9886-3D2780CD337A}" type="sibTrans" cxnId="{632566A8-CF61-42CE-AB35-7879014791F8}">
      <dgm:prSet/>
      <dgm:spPr/>
      <dgm:t>
        <a:bodyPr/>
        <a:lstStyle/>
        <a:p>
          <a:endParaRPr lang="en-US"/>
        </a:p>
      </dgm:t>
    </dgm:pt>
    <dgm:pt modelId="{EAE0EC0E-A73B-48FD-ABB2-9C85F7185216}">
      <dgm:prSet/>
      <dgm:spPr/>
      <dgm:t>
        <a:bodyPr/>
        <a:lstStyle/>
        <a:p>
          <a:r>
            <a:rPr lang="en-US" dirty="0"/>
            <a:t>G.	</a:t>
          </a:r>
          <a:r>
            <a:rPr lang="en-US" dirty="0" err="1">
              <a:solidFill>
                <a:srgbClr val="FF0000"/>
              </a:solidFill>
            </a:rPr>
            <a:t>Sistematika</a:t>
          </a:r>
          <a:r>
            <a:rPr lang="en-US" dirty="0">
              <a:solidFill>
                <a:srgbClr val="FF0000"/>
              </a:solidFill>
            </a:rPr>
            <a:t> </a:t>
          </a:r>
          <a:r>
            <a:rPr lang="en-US" dirty="0" err="1">
              <a:solidFill>
                <a:srgbClr val="FF0000"/>
              </a:solidFill>
            </a:rPr>
            <a:t>Perancangan</a:t>
          </a:r>
          <a:endParaRPr lang="en-US" dirty="0">
            <a:solidFill>
              <a:srgbClr val="FF0000"/>
            </a:solidFill>
          </a:endParaRPr>
        </a:p>
      </dgm:t>
    </dgm:pt>
    <dgm:pt modelId="{ED7A8DF4-14FB-4C57-ACAA-53C9A00E1E80}" type="parTrans" cxnId="{5E8F3EB6-7703-4071-B1E7-C5EFF060CA57}">
      <dgm:prSet/>
      <dgm:spPr/>
      <dgm:t>
        <a:bodyPr/>
        <a:lstStyle/>
        <a:p>
          <a:endParaRPr lang="en-US"/>
        </a:p>
      </dgm:t>
    </dgm:pt>
    <dgm:pt modelId="{C6416A4F-3D54-4102-828D-5AAB94A0EC7F}" type="sibTrans" cxnId="{5E8F3EB6-7703-4071-B1E7-C5EFF060CA57}">
      <dgm:prSet/>
      <dgm:spPr/>
      <dgm:t>
        <a:bodyPr/>
        <a:lstStyle/>
        <a:p>
          <a:endParaRPr lang="en-US"/>
        </a:p>
      </dgm:t>
    </dgm:pt>
    <dgm:pt modelId="{0B5E9738-9197-45D4-8611-A347E2DFC049}">
      <dgm:prSet/>
      <dgm:spPr/>
      <dgm:t>
        <a:bodyPr/>
        <a:lstStyle/>
        <a:p>
          <a:r>
            <a:rPr lang="en-US" dirty="0"/>
            <a:t>II.	</a:t>
          </a:r>
          <a:r>
            <a:rPr lang="en-US" dirty="0">
              <a:solidFill>
                <a:srgbClr val="FF0000"/>
              </a:solidFill>
            </a:rPr>
            <a:t>LANDASAN TEORI</a:t>
          </a:r>
        </a:p>
      </dgm:t>
    </dgm:pt>
    <dgm:pt modelId="{323858D0-C7BC-4C5D-8D4C-370777F6E603}" type="parTrans" cxnId="{DF957160-2822-4E59-9B9A-7840D22760FA}">
      <dgm:prSet/>
      <dgm:spPr/>
      <dgm:t>
        <a:bodyPr/>
        <a:lstStyle/>
        <a:p>
          <a:endParaRPr lang="en-US"/>
        </a:p>
      </dgm:t>
    </dgm:pt>
    <dgm:pt modelId="{3A5D2F7E-FFCC-491E-87BD-36C027D7CC9D}" type="sibTrans" cxnId="{DF957160-2822-4E59-9B9A-7840D22760FA}">
      <dgm:prSet/>
      <dgm:spPr/>
      <dgm:t>
        <a:bodyPr/>
        <a:lstStyle/>
        <a:p>
          <a:endParaRPr lang="en-US"/>
        </a:p>
      </dgm:t>
    </dgm:pt>
    <dgm:pt modelId="{CC8D6C77-1E57-4396-8D75-8D55BBB84D2C}">
      <dgm:prSet/>
      <dgm:spPr/>
      <dgm:t>
        <a:bodyPr/>
        <a:lstStyle/>
        <a:p>
          <a:r>
            <a:rPr lang="en-US" dirty="0"/>
            <a:t>A.	</a:t>
          </a:r>
          <a:r>
            <a:rPr lang="en-US" dirty="0" err="1">
              <a:solidFill>
                <a:srgbClr val="FF0000"/>
              </a:solidFill>
            </a:rPr>
            <a:t>Landasan</a:t>
          </a:r>
          <a:r>
            <a:rPr lang="en-US" dirty="0">
              <a:solidFill>
                <a:srgbClr val="FF0000"/>
              </a:solidFill>
            </a:rPr>
            <a:t> </a:t>
          </a:r>
          <a:r>
            <a:rPr lang="en-US" dirty="0" err="1">
              <a:solidFill>
                <a:srgbClr val="FF0000"/>
              </a:solidFill>
            </a:rPr>
            <a:t>Teori</a:t>
          </a:r>
          <a:r>
            <a:rPr lang="en-US" dirty="0">
              <a:solidFill>
                <a:srgbClr val="FF0000"/>
              </a:solidFill>
            </a:rPr>
            <a:t> </a:t>
          </a:r>
        </a:p>
      </dgm:t>
    </dgm:pt>
    <dgm:pt modelId="{8E9EA52D-E97D-4401-82B5-0FC1C198D355}" type="parTrans" cxnId="{45FC9875-13D6-4AF8-863D-A7C4D969E626}">
      <dgm:prSet/>
      <dgm:spPr/>
      <dgm:t>
        <a:bodyPr/>
        <a:lstStyle/>
        <a:p>
          <a:endParaRPr lang="en-US"/>
        </a:p>
      </dgm:t>
    </dgm:pt>
    <dgm:pt modelId="{B39F5BC5-2F03-436A-B8A7-38640B5D77E9}" type="sibTrans" cxnId="{45FC9875-13D6-4AF8-863D-A7C4D969E626}">
      <dgm:prSet/>
      <dgm:spPr/>
      <dgm:t>
        <a:bodyPr/>
        <a:lstStyle/>
        <a:p>
          <a:endParaRPr lang="en-US"/>
        </a:p>
      </dgm:t>
    </dgm:pt>
    <dgm:pt modelId="{A95474FE-314B-4699-9F8A-725B8E9E4030}">
      <dgm:prSet/>
      <dgm:spPr/>
      <dgm:t>
        <a:bodyPr/>
        <a:lstStyle/>
        <a:p>
          <a:r>
            <a:rPr lang="en-US" dirty="0"/>
            <a:t>B.	</a:t>
          </a:r>
          <a:r>
            <a:rPr lang="en-US" dirty="0" err="1">
              <a:solidFill>
                <a:srgbClr val="FF0000"/>
              </a:solidFill>
            </a:rPr>
            <a:t>Landasan</a:t>
          </a:r>
          <a:r>
            <a:rPr lang="en-US" dirty="0">
              <a:solidFill>
                <a:srgbClr val="FF0000"/>
              </a:solidFill>
            </a:rPr>
            <a:t> </a:t>
          </a:r>
          <a:r>
            <a:rPr lang="en-US" dirty="0" err="1">
              <a:solidFill>
                <a:srgbClr val="FF0000"/>
              </a:solidFill>
            </a:rPr>
            <a:t>Teori</a:t>
          </a:r>
          <a:r>
            <a:rPr lang="en-US" dirty="0">
              <a:solidFill>
                <a:srgbClr val="FF0000"/>
              </a:solidFill>
            </a:rPr>
            <a:t> </a:t>
          </a:r>
          <a:r>
            <a:rPr lang="en-US" dirty="0" err="1">
              <a:solidFill>
                <a:srgbClr val="FF0000"/>
              </a:solidFill>
            </a:rPr>
            <a:t>Khusus</a:t>
          </a:r>
          <a:endParaRPr lang="en-US" dirty="0">
            <a:solidFill>
              <a:srgbClr val="FF0000"/>
            </a:solidFill>
          </a:endParaRPr>
        </a:p>
      </dgm:t>
    </dgm:pt>
    <dgm:pt modelId="{B4DA5742-804C-4209-B904-1F8D349FB4B6}" type="parTrans" cxnId="{63B42262-84BA-4542-8D26-1B42BE771E07}">
      <dgm:prSet/>
      <dgm:spPr/>
      <dgm:t>
        <a:bodyPr/>
        <a:lstStyle/>
        <a:p>
          <a:endParaRPr lang="en-US"/>
        </a:p>
      </dgm:t>
    </dgm:pt>
    <dgm:pt modelId="{C25B67C8-E72C-4C75-A952-F3A623F547D1}" type="sibTrans" cxnId="{63B42262-84BA-4542-8D26-1B42BE771E07}">
      <dgm:prSet/>
      <dgm:spPr/>
      <dgm:t>
        <a:bodyPr/>
        <a:lstStyle/>
        <a:p>
          <a:endParaRPr lang="en-US"/>
        </a:p>
      </dgm:t>
    </dgm:pt>
    <dgm:pt modelId="{208610F4-66CD-423F-900E-D226F291E34C}">
      <dgm:prSet/>
      <dgm:spPr/>
      <dgm:t>
        <a:bodyPr/>
        <a:lstStyle/>
        <a:p>
          <a:r>
            <a:rPr lang="en-US"/>
            <a:t>III.	TINJAUAN DAN ANALISA DATA</a:t>
          </a:r>
        </a:p>
      </dgm:t>
    </dgm:pt>
    <dgm:pt modelId="{F70E940D-A835-4AA1-9DD2-BD072FD9B813}" type="parTrans" cxnId="{D63D62AC-79ED-48E2-9B57-E17E2E3189D2}">
      <dgm:prSet/>
      <dgm:spPr/>
      <dgm:t>
        <a:bodyPr/>
        <a:lstStyle/>
        <a:p>
          <a:endParaRPr lang="en-US"/>
        </a:p>
      </dgm:t>
    </dgm:pt>
    <dgm:pt modelId="{5D4251A8-0C3C-4540-B172-CED4E8EB6CA0}" type="sibTrans" cxnId="{D63D62AC-79ED-48E2-9B57-E17E2E3189D2}">
      <dgm:prSet/>
      <dgm:spPr/>
      <dgm:t>
        <a:bodyPr/>
        <a:lstStyle/>
        <a:p>
          <a:endParaRPr lang="en-US"/>
        </a:p>
      </dgm:t>
    </dgm:pt>
    <dgm:pt modelId="{B422F95D-B65A-4C5B-8E2C-D49D1EB21CE6}">
      <dgm:prSet/>
      <dgm:spPr/>
      <dgm:t>
        <a:bodyPr/>
        <a:lstStyle/>
        <a:p>
          <a:r>
            <a:rPr lang="en-US" dirty="0">
              <a:solidFill>
                <a:srgbClr val="FF0000"/>
              </a:solidFill>
            </a:rPr>
            <a:t>IV.	KONSEP PERANCANGAN</a:t>
          </a:r>
        </a:p>
      </dgm:t>
    </dgm:pt>
    <dgm:pt modelId="{270D8E6D-407B-443E-ABDD-D1C8868B5493}" type="parTrans" cxnId="{A2EAB4BF-5E23-48B8-8D2F-756B88D87974}">
      <dgm:prSet/>
      <dgm:spPr/>
      <dgm:t>
        <a:bodyPr/>
        <a:lstStyle/>
        <a:p>
          <a:endParaRPr lang="en-US"/>
        </a:p>
      </dgm:t>
    </dgm:pt>
    <dgm:pt modelId="{46849362-39BF-4E03-9259-670B989B100D}" type="sibTrans" cxnId="{A2EAB4BF-5E23-48B8-8D2F-756B88D87974}">
      <dgm:prSet/>
      <dgm:spPr/>
      <dgm:t>
        <a:bodyPr/>
        <a:lstStyle/>
        <a:p>
          <a:endParaRPr lang="en-US"/>
        </a:p>
      </dgm:t>
    </dgm:pt>
    <dgm:pt modelId="{62FF4BAC-EC3F-4E5A-8045-75D827DAD56C}">
      <dgm:prSet/>
      <dgm:spPr/>
      <dgm:t>
        <a:bodyPr/>
        <a:lstStyle/>
        <a:p>
          <a:r>
            <a:rPr lang="en-US" dirty="0"/>
            <a:t>V.	</a:t>
          </a:r>
          <a:r>
            <a:rPr lang="en-US" dirty="0">
              <a:solidFill>
                <a:srgbClr val="FF0000"/>
              </a:solidFill>
            </a:rPr>
            <a:t>VISUALISASI KONSEP</a:t>
          </a:r>
        </a:p>
      </dgm:t>
    </dgm:pt>
    <dgm:pt modelId="{0123AC98-74ED-4FB2-B5C3-54FF72FFCA4F}" type="parTrans" cxnId="{42643C83-F73F-4ECA-9B49-4DB7E71ACCC1}">
      <dgm:prSet/>
      <dgm:spPr/>
      <dgm:t>
        <a:bodyPr/>
        <a:lstStyle/>
        <a:p>
          <a:endParaRPr lang="en-US"/>
        </a:p>
      </dgm:t>
    </dgm:pt>
    <dgm:pt modelId="{46910C0B-7910-490B-87FD-DE0FE2012C6D}" type="sibTrans" cxnId="{42643C83-F73F-4ECA-9B49-4DB7E71ACCC1}">
      <dgm:prSet/>
      <dgm:spPr/>
      <dgm:t>
        <a:bodyPr/>
        <a:lstStyle/>
        <a:p>
          <a:endParaRPr lang="en-US"/>
        </a:p>
      </dgm:t>
    </dgm:pt>
    <dgm:pt modelId="{7E619B60-DB1E-40D9-95F4-7F28046B9955}">
      <dgm:prSet/>
      <dgm:spPr/>
      <dgm:t>
        <a:bodyPr/>
        <a:lstStyle/>
        <a:p>
          <a:r>
            <a:rPr lang="en-US" dirty="0"/>
            <a:t>VI.</a:t>
          </a:r>
          <a:r>
            <a:rPr lang="en-US" dirty="0">
              <a:solidFill>
                <a:srgbClr val="FF0000"/>
              </a:solidFill>
            </a:rPr>
            <a:t>	PENUTUP</a:t>
          </a:r>
        </a:p>
      </dgm:t>
    </dgm:pt>
    <dgm:pt modelId="{5C730136-DB95-4AA4-BE31-B704E139A457}" type="parTrans" cxnId="{8CEE2CAC-7928-4EE0-AD37-711F1426E857}">
      <dgm:prSet/>
      <dgm:spPr/>
      <dgm:t>
        <a:bodyPr/>
        <a:lstStyle/>
        <a:p>
          <a:endParaRPr lang="en-US"/>
        </a:p>
      </dgm:t>
    </dgm:pt>
    <dgm:pt modelId="{9D56733A-01EA-4516-972B-8D29D509A880}" type="sibTrans" cxnId="{8CEE2CAC-7928-4EE0-AD37-711F1426E857}">
      <dgm:prSet/>
      <dgm:spPr/>
      <dgm:t>
        <a:bodyPr/>
        <a:lstStyle/>
        <a:p>
          <a:endParaRPr lang="en-US"/>
        </a:p>
      </dgm:t>
    </dgm:pt>
    <dgm:pt modelId="{4BFA68B1-66AB-45EC-84B2-AD5AC1F5BE1E}" type="pres">
      <dgm:prSet presAssocID="{48F5C371-BA1A-4CEC-A3BD-0FA6D47A96AD}" presName="vert0" presStyleCnt="0">
        <dgm:presLayoutVars>
          <dgm:dir/>
          <dgm:animOne val="branch"/>
          <dgm:animLvl val="lvl"/>
        </dgm:presLayoutVars>
      </dgm:prSet>
      <dgm:spPr/>
    </dgm:pt>
    <dgm:pt modelId="{FADFE4AD-76AC-44E4-9614-476CE49DD178}" type="pres">
      <dgm:prSet presAssocID="{E07D7290-034F-4581-8B16-95DF5831A277}" presName="thickLine" presStyleLbl="alignNode1" presStyleIdx="0" presStyleCnt="15"/>
      <dgm:spPr/>
    </dgm:pt>
    <dgm:pt modelId="{51061088-F1ED-4B1F-8DD9-0F933AB60EED}" type="pres">
      <dgm:prSet presAssocID="{E07D7290-034F-4581-8B16-95DF5831A277}" presName="horz1" presStyleCnt="0"/>
      <dgm:spPr/>
    </dgm:pt>
    <dgm:pt modelId="{A643EBFD-D071-4886-9EB8-8CB60A5BC9DF}" type="pres">
      <dgm:prSet presAssocID="{E07D7290-034F-4581-8B16-95DF5831A277}" presName="tx1" presStyleLbl="revTx" presStyleIdx="0" presStyleCnt="15"/>
      <dgm:spPr/>
    </dgm:pt>
    <dgm:pt modelId="{E03046FE-3068-4BDE-97B7-6113F5596650}" type="pres">
      <dgm:prSet presAssocID="{E07D7290-034F-4581-8B16-95DF5831A277}" presName="vert1" presStyleCnt="0"/>
      <dgm:spPr/>
    </dgm:pt>
    <dgm:pt modelId="{22CD08ED-78B8-417A-9681-E98CFE9500B6}" type="pres">
      <dgm:prSet presAssocID="{635C40C7-6D87-4955-838F-ED12400E5BD5}" presName="thickLine" presStyleLbl="alignNode1" presStyleIdx="1" presStyleCnt="15"/>
      <dgm:spPr/>
    </dgm:pt>
    <dgm:pt modelId="{D16830E4-12D0-4DF8-970D-C1A0A408ECA3}" type="pres">
      <dgm:prSet presAssocID="{635C40C7-6D87-4955-838F-ED12400E5BD5}" presName="horz1" presStyleCnt="0"/>
      <dgm:spPr/>
    </dgm:pt>
    <dgm:pt modelId="{8EC30D53-0742-4A11-91E4-0E23DA757709}" type="pres">
      <dgm:prSet presAssocID="{635C40C7-6D87-4955-838F-ED12400E5BD5}" presName="tx1" presStyleLbl="revTx" presStyleIdx="1" presStyleCnt="15"/>
      <dgm:spPr/>
    </dgm:pt>
    <dgm:pt modelId="{6C2DA240-EFD0-4CBF-B3A1-4F110ADFD5EB}" type="pres">
      <dgm:prSet presAssocID="{635C40C7-6D87-4955-838F-ED12400E5BD5}" presName="vert1" presStyleCnt="0"/>
      <dgm:spPr/>
    </dgm:pt>
    <dgm:pt modelId="{FF48B0B1-E4E7-49F0-9675-7DF84EB151A6}" type="pres">
      <dgm:prSet presAssocID="{1344C34A-C264-463B-A1C5-E85A70068B6C}" presName="thickLine" presStyleLbl="alignNode1" presStyleIdx="2" presStyleCnt="15"/>
      <dgm:spPr/>
    </dgm:pt>
    <dgm:pt modelId="{A0446A67-2D55-4AEE-B2CD-5CBE76EF8F77}" type="pres">
      <dgm:prSet presAssocID="{1344C34A-C264-463B-A1C5-E85A70068B6C}" presName="horz1" presStyleCnt="0"/>
      <dgm:spPr/>
    </dgm:pt>
    <dgm:pt modelId="{9CEEED77-ECCB-4C0C-8188-2A6DC4CC52DD}" type="pres">
      <dgm:prSet presAssocID="{1344C34A-C264-463B-A1C5-E85A70068B6C}" presName="tx1" presStyleLbl="revTx" presStyleIdx="2" presStyleCnt="15"/>
      <dgm:spPr/>
    </dgm:pt>
    <dgm:pt modelId="{DF98A514-C793-4022-BE9A-F9CA186FE229}" type="pres">
      <dgm:prSet presAssocID="{1344C34A-C264-463B-A1C5-E85A70068B6C}" presName="vert1" presStyleCnt="0"/>
      <dgm:spPr/>
    </dgm:pt>
    <dgm:pt modelId="{196D91EB-A478-4143-9006-01BA71605AF7}" type="pres">
      <dgm:prSet presAssocID="{EF591FD0-703C-4E82-9CA5-D7D9D32E8AD7}" presName="thickLine" presStyleLbl="alignNode1" presStyleIdx="3" presStyleCnt="15"/>
      <dgm:spPr/>
    </dgm:pt>
    <dgm:pt modelId="{566CBE55-887C-4B5B-B2B8-FE447FDFE282}" type="pres">
      <dgm:prSet presAssocID="{EF591FD0-703C-4E82-9CA5-D7D9D32E8AD7}" presName="horz1" presStyleCnt="0"/>
      <dgm:spPr/>
    </dgm:pt>
    <dgm:pt modelId="{00F55500-E336-4ED5-908E-CA4D1F83E5A9}" type="pres">
      <dgm:prSet presAssocID="{EF591FD0-703C-4E82-9CA5-D7D9D32E8AD7}" presName="tx1" presStyleLbl="revTx" presStyleIdx="3" presStyleCnt="15"/>
      <dgm:spPr/>
    </dgm:pt>
    <dgm:pt modelId="{A9B6FA71-6237-4722-80C9-2B257C1BE8C5}" type="pres">
      <dgm:prSet presAssocID="{EF591FD0-703C-4E82-9CA5-D7D9D32E8AD7}" presName="vert1" presStyleCnt="0"/>
      <dgm:spPr/>
    </dgm:pt>
    <dgm:pt modelId="{FB6CB222-F9EE-40CA-8EBD-B0528C25BA62}" type="pres">
      <dgm:prSet presAssocID="{21DB7A10-1E1B-4F95-A244-7E3C7BBEA010}" presName="thickLine" presStyleLbl="alignNode1" presStyleIdx="4" presStyleCnt="15"/>
      <dgm:spPr/>
    </dgm:pt>
    <dgm:pt modelId="{9BD49601-2634-49B9-8067-A476C70F72EE}" type="pres">
      <dgm:prSet presAssocID="{21DB7A10-1E1B-4F95-A244-7E3C7BBEA010}" presName="horz1" presStyleCnt="0"/>
      <dgm:spPr/>
    </dgm:pt>
    <dgm:pt modelId="{A562DAE9-553D-4C7D-A1A2-01F25A409F9C}" type="pres">
      <dgm:prSet presAssocID="{21DB7A10-1E1B-4F95-A244-7E3C7BBEA010}" presName="tx1" presStyleLbl="revTx" presStyleIdx="4" presStyleCnt="15"/>
      <dgm:spPr/>
    </dgm:pt>
    <dgm:pt modelId="{F3D32781-3FE3-4E0A-9F26-493AFB7BCCD7}" type="pres">
      <dgm:prSet presAssocID="{21DB7A10-1E1B-4F95-A244-7E3C7BBEA010}" presName="vert1" presStyleCnt="0"/>
      <dgm:spPr/>
    </dgm:pt>
    <dgm:pt modelId="{9EA7CE00-B25E-4A2D-950E-2FA1BAA4CC9E}" type="pres">
      <dgm:prSet presAssocID="{3EAB582D-3491-4E92-84BC-1D3A66CF6EF5}" presName="thickLine" presStyleLbl="alignNode1" presStyleIdx="5" presStyleCnt="15"/>
      <dgm:spPr/>
    </dgm:pt>
    <dgm:pt modelId="{707A28FF-B136-4C51-BC4A-67E82628813E}" type="pres">
      <dgm:prSet presAssocID="{3EAB582D-3491-4E92-84BC-1D3A66CF6EF5}" presName="horz1" presStyleCnt="0"/>
      <dgm:spPr/>
    </dgm:pt>
    <dgm:pt modelId="{7430EBAA-3631-470E-A37B-2B9859FE3A98}" type="pres">
      <dgm:prSet presAssocID="{3EAB582D-3491-4E92-84BC-1D3A66CF6EF5}" presName="tx1" presStyleLbl="revTx" presStyleIdx="5" presStyleCnt="15"/>
      <dgm:spPr/>
    </dgm:pt>
    <dgm:pt modelId="{FC3F5BB3-BCC3-43CF-945F-AF11000D085D}" type="pres">
      <dgm:prSet presAssocID="{3EAB582D-3491-4E92-84BC-1D3A66CF6EF5}" presName="vert1" presStyleCnt="0"/>
      <dgm:spPr/>
    </dgm:pt>
    <dgm:pt modelId="{9CD10BB8-971A-4769-8A79-B21409578360}" type="pres">
      <dgm:prSet presAssocID="{304BA649-D6E6-42B4-B9B3-2C9811354B20}" presName="thickLine" presStyleLbl="alignNode1" presStyleIdx="6" presStyleCnt="15"/>
      <dgm:spPr/>
    </dgm:pt>
    <dgm:pt modelId="{B95C7702-4CD0-4030-97FE-0548E5CB2346}" type="pres">
      <dgm:prSet presAssocID="{304BA649-D6E6-42B4-B9B3-2C9811354B20}" presName="horz1" presStyleCnt="0"/>
      <dgm:spPr/>
    </dgm:pt>
    <dgm:pt modelId="{8A3EDDD9-AAE5-40EC-9241-9241EBBF9781}" type="pres">
      <dgm:prSet presAssocID="{304BA649-D6E6-42B4-B9B3-2C9811354B20}" presName="tx1" presStyleLbl="revTx" presStyleIdx="6" presStyleCnt="15"/>
      <dgm:spPr/>
    </dgm:pt>
    <dgm:pt modelId="{E1E5D659-1737-457F-B06C-33BC27D2EEB7}" type="pres">
      <dgm:prSet presAssocID="{304BA649-D6E6-42B4-B9B3-2C9811354B20}" presName="vert1" presStyleCnt="0"/>
      <dgm:spPr/>
    </dgm:pt>
    <dgm:pt modelId="{3B8B528E-0080-4CF5-884C-C71BB833731F}" type="pres">
      <dgm:prSet presAssocID="{EAE0EC0E-A73B-48FD-ABB2-9C85F7185216}" presName="thickLine" presStyleLbl="alignNode1" presStyleIdx="7" presStyleCnt="15"/>
      <dgm:spPr/>
    </dgm:pt>
    <dgm:pt modelId="{2C9552E2-7279-41AC-B5AD-592F6B624E95}" type="pres">
      <dgm:prSet presAssocID="{EAE0EC0E-A73B-48FD-ABB2-9C85F7185216}" presName="horz1" presStyleCnt="0"/>
      <dgm:spPr/>
    </dgm:pt>
    <dgm:pt modelId="{9D173FD9-4109-4242-B331-6545B2F32A69}" type="pres">
      <dgm:prSet presAssocID="{EAE0EC0E-A73B-48FD-ABB2-9C85F7185216}" presName="tx1" presStyleLbl="revTx" presStyleIdx="7" presStyleCnt="15"/>
      <dgm:spPr/>
    </dgm:pt>
    <dgm:pt modelId="{9FDE7664-1882-4D5F-AC8B-D90C228CCDCE}" type="pres">
      <dgm:prSet presAssocID="{EAE0EC0E-A73B-48FD-ABB2-9C85F7185216}" presName="vert1" presStyleCnt="0"/>
      <dgm:spPr/>
    </dgm:pt>
    <dgm:pt modelId="{351FC0BC-6EDB-4310-93DE-F97B90CC5F4A}" type="pres">
      <dgm:prSet presAssocID="{0B5E9738-9197-45D4-8611-A347E2DFC049}" presName="thickLine" presStyleLbl="alignNode1" presStyleIdx="8" presStyleCnt="15"/>
      <dgm:spPr/>
    </dgm:pt>
    <dgm:pt modelId="{5D2F9233-9E2A-41F4-AAA3-6746E34E212B}" type="pres">
      <dgm:prSet presAssocID="{0B5E9738-9197-45D4-8611-A347E2DFC049}" presName="horz1" presStyleCnt="0"/>
      <dgm:spPr/>
    </dgm:pt>
    <dgm:pt modelId="{ACA7F58E-15B4-4A89-8BF5-56C568E3D245}" type="pres">
      <dgm:prSet presAssocID="{0B5E9738-9197-45D4-8611-A347E2DFC049}" presName="tx1" presStyleLbl="revTx" presStyleIdx="8" presStyleCnt="15"/>
      <dgm:spPr/>
    </dgm:pt>
    <dgm:pt modelId="{4C7E3392-1B63-4521-8420-027CCD017643}" type="pres">
      <dgm:prSet presAssocID="{0B5E9738-9197-45D4-8611-A347E2DFC049}" presName="vert1" presStyleCnt="0"/>
      <dgm:spPr/>
    </dgm:pt>
    <dgm:pt modelId="{24647C6C-7766-474A-9E57-33471566ACFD}" type="pres">
      <dgm:prSet presAssocID="{CC8D6C77-1E57-4396-8D75-8D55BBB84D2C}" presName="thickLine" presStyleLbl="alignNode1" presStyleIdx="9" presStyleCnt="15"/>
      <dgm:spPr/>
    </dgm:pt>
    <dgm:pt modelId="{79684BED-6138-4257-9061-92CB00EDA54D}" type="pres">
      <dgm:prSet presAssocID="{CC8D6C77-1E57-4396-8D75-8D55BBB84D2C}" presName="horz1" presStyleCnt="0"/>
      <dgm:spPr/>
    </dgm:pt>
    <dgm:pt modelId="{43A629BC-72DD-42B2-BF37-519521255E5E}" type="pres">
      <dgm:prSet presAssocID="{CC8D6C77-1E57-4396-8D75-8D55BBB84D2C}" presName="tx1" presStyleLbl="revTx" presStyleIdx="9" presStyleCnt="15"/>
      <dgm:spPr/>
    </dgm:pt>
    <dgm:pt modelId="{0CA4451F-6488-41C5-A1CA-BE4A30DC7E08}" type="pres">
      <dgm:prSet presAssocID="{CC8D6C77-1E57-4396-8D75-8D55BBB84D2C}" presName="vert1" presStyleCnt="0"/>
      <dgm:spPr/>
    </dgm:pt>
    <dgm:pt modelId="{C166F852-32E6-4004-929C-28443ABC3F4C}" type="pres">
      <dgm:prSet presAssocID="{A95474FE-314B-4699-9F8A-725B8E9E4030}" presName="thickLine" presStyleLbl="alignNode1" presStyleIdx="10" presStyleCnt="15"/>
      <dgm:spPr/>
    </dgm:pt>
    <dgm:pt modelId="{15D18ED7-8BFA-43C1-B560-5D338FBCD8C6}" type="pres">
      <dgm:prSet presAssocID="{A95474FE-314B-4699-9F8A-725B8E9E4030}" presName="horz1" presStyleCnt="0"/>
      <dgm:spPr/>
    </dgm:pt>
    <dgm:pt modelId="{1BA54890-A54D-476F-93FF-41DD8DF2DC83}" type="pres">
      <dgm:prSet presAssocID="{A95474FE-314B-4699-9F8A-725B8E9E4030}" presName="tx1" presStyleLbl="revTx" presStyleIdx="10" presStyleCnt="15"/>
      <dgm:spPr/>
    </dgm:pt>
    <dgm:pt modelId="{ECDCB500-6FFA-43E9-8A6F-C0650C1C6150}" type="pres">
      <dgm:prSet presAssocID="{A95474FE-314B-4699-9F8A-725B8E9E4030}" presName="vert1" presStyleCnt="0"/>
      <dgm:spPr/>
    </dgm:pt>
    <dgm:pt modelId="{E90F52E7-78E1-41DF-9CAD-DD2F15D0307A}" type="pres">
      <dgm:prSet presAssocID="{208610F4-66CD-423F-900E-D226F291E34C}" presName="thickLine" presStyleLbl="alignNode1" presStyleIdx="11" presStyleCnt="15"/>
      <dgm:spPr/>
    </dgm:pt>
    <dgm:pt modelId="{DF5882A3-E8A6-4AE8-BBB5-DC0331CF9D95}" type="pres">
      <dgm:prSet presAssocID="{208610F4-66CD-423F-900E-D226F291E34C}" presName="horz1" presStyleCnt="0"/>
      <dgm:spPr/>
    </dgm:pt>
    <dgm:pt modelId="{F4872B4B-C980-4BE9-ADFD-528D92599108}" type="pres">
      <dgm:prSet presAssocID="{208610F4-66CD-423F-900E-D226F291E34C}" presName="tx1" presStyleLbl="revTx" presStyleIdx="11" presStyleCnt="15"/>
      <dgm:spPr/>
    </dgm:pt>
    <dgm:pt modelId="{495A3689-CBB3-4956-9A24-90074CB4D121}" type="pres">
      <dgm:prSet presAssocID="{208610F4-66CD-423F-900E-D226F291E34C}" presName="vert1" presStyleCnt="0"/>
      <dgm:spPr/>
    </dgm:pt>
    <dgm:pt modelId="{90CD94F1-13E9-4415-B2F6-F9A2A6EB59AE}" type="pres">
      <dgm:prSet presAssocID="{B422F95D-B65A-4C5B-8E2C-D49D1EB21CE6}" presName="thickLine" presStyleLbl="alignNode1" presStyleIdx="12" presStyleCnt="15"/>
      <dgm:spPr/>
    </dgm:pt>
    <dgm:pt modelId="{BB39FF18-280E-4E97-8C66-11DC77349CEB}" type="pres">
      <dgm:prSet presAssocID="{B422F95D-B65A-4C5B-8E2C-D49D1EB21CE6}" presName="horz1" presStyleCnt="0"/>
      <dgm:spPr/>
    </dgm:pt>
    <dgm:pt modelId="{37E603DC-31C5-4329-AFFF-D9218553010D}" type="pres">
      <dgm:prSet presAssocID="{B422F95D-B65A-4C5B-8E2C-D49D1EB21CE6}" presName="tx1" presStyleLbl="revTx" presStyleIdx="12" presStyleCnt="15"/>
      <dgm:spPr/>
    </dgm:pt>
    <dgm:pt modelId="{C17B0BBF-B036-4845-9CF9-148A5148AC74}" type="pres">
      <dgm:prSet presAssocID="{B422F95D-B65A-4C5B-8E2C-D49D1EB21CE6}" presName="vert1" presStyleCnt="0"/>
      <dgm:spPr/>
    </dgm:pt>
    <dgm:pt modelId="{CD807612-A2BE-4C97-998A-2DE1B6073408}" type="pres">
      <dgm:prSet presAssocID="{62FF4BAC-EC3F-4E5A-8045-75D827DAD56C}" presName="thickLine" presStyleLbl="alignNode1" presStyleIdx="13" presStyleCnt="15"/>
      <dgm:spPr/>
    </dgm:pt>
    <dgm:pt modelId="{B31495E0-D6BC-4520-B4EF-D677F6AFCC11}" type="pres">
      <dgm:prSet presAssocID="{62FF4BAC-EC3F-4E5A-8045-75D827DAD56C}" presName="horz1" presStyleCnt="0"/>
      <dgm:spPr/>
    </dgm:pt>
    <dgm:pt modelId="{ECF31AA6-F745-427A-A419-C2C5B13C8DA0}" type="pres">
      <dgm:prSet presAssocID="{62FF4BAC-EC3F-4E5A-8045-75D827DAD56C}" presName="tx1" presStyleLbl="revTx" presStyleIdx="13" presStyleCnt="15"/>
      <dgm:spPr/>
    </dgm:pt>
    <dgm:pt modelId="{60D9C786-9280-4FF7-AC54-0E4CA9BCB505}" type="pres">
      <dgm:prSet presAssocID="{62FF4BAC-EC3F-4E5A-8045-75D827DAD56C}" presName="vert1" presStyleCnt="0"/>
      <dgm:spPr/>
    </dgm:pt>
    <dgm:pt modelId="{0619C1D3-5764-4486-99E3-1FE4A5F38718}" type="pres">
      <dgm:prSet presAssocID="{7E619B60-DB1E-40D9-95F4-7F28046B9955}" presName="thickLine" presStyleLbl="alignNode1" presStyleIdx="14" presStyleCnt="15"/>
      <dgm:spPr/>
    </dgm:pt>
    <dgm:pt modelId="{E196FC75-B472-4DF0-AA3E-C4C8EC079F25}" type="pres">
      <dgm:prSet presAssocID="{7E619B60-DB1E-40D9-95F4-7F28046B9955}" presName="horz1" presStyleCnt="0"/>
      <dgm:spPr/>
    </dgm:pt>
    <dgm:pt modelId="{218EA5A7-95AA-44A4-B981-114E42EF0036}" type="pres">
      <dgm:prSet presAssocID="{7E619B60-DB1E-40D9-95F4-7F28046B9955}" presName="tx1" presStyleLbl="revTx" presStyleIdx="14" presStyleCnt="15"/>
      <dgm:spPr/>
    </dgm:pt>
    <dgm:pt modelId="{16A0C60B-46F7-401B-A9C5-9D8C80574629}" type="pres">
      <dgm:prSet presAssocID="{7E619B60-DB1E-40D9-95F4-7F28046B9955}" presName="vert1" presStyleCnt="0"/>
      <dgm:spPr/>
    </dgm:pt>
  </dgm:ptLst>
  <dgm:cxnLst>
    <dgm:cxn modelId="{63629402-2EF7-4DF2-A0CE-4C8A52F482CB}" type="presOf" srcId="{CC8D6C77-1E57-4396-8D75-8D55BBB84D2C}" destId="{43A629BC-72DD-42B2-BF37-519521255E5E}" srcOrd="0" destOrd="0" presId="urn:microsoft.com/office/officeart/2008/layout/LinedList"/>
    <dgm:cxn modelId="{1C8E2B06-2ABA-4451-8EB7-CA064BEA66BD}" srcId="{48F5C371-BA1A-4CEC-A3BD-0FA6D47A96AD}" destId="{3EAB582D-3491-4E92-84BC-1D3A66CF6EF5}" srcOrd="5" destOrd="0" parTransId="{83B77BDB-1B7D-4737-9B48-0492CF37B03F}" sibTransId="{2CA934E2-C441-45CF-9614-4506D9611A86}"/>
    <dgm:cxn modelId="{797FA50C-49C8-4093-A13F-80777CAFEBDE}" type="presOf" srcId="{1344C34A-C264-463B-A1C5-E85A70068B6C}" destId="{9CEEED77-ECCB-4C0C-8188-2A6DC4CC52DD}" srcOrd="0" destOrd="0" presId="urn:microsoft.com/office/officeart/2008/layout/LinedList"/>
    <dgm:cxn modelId="{878B7211-3AF7-4703-8C9F-564D39FC2445}" type="presOf" srcId="{7E619B60-DB1E-40D9-95F4-7F28046B9955}" destId="{218EA5A7-95AA-44A4-B981-114E42EF0036}" srcOrd="0" destOrd="0" presId="urn:microsoft.com/office/officeart/2008/layout/LinedList"/>
    <dgm:cxn modelId="{977E6D1F-D8A0-4203-AD18-C1B83BABE11A}" type="presOf" srcId="{62FF4BAC-EC3F-4E5A-8045-75D827DAD56C}" destId="{ECF31AA6-F745-427A-A419-C2C5B13C8DA0}" srcOrd="0" destOrd="0" presId="urn:microsoft.com/office/officeart/2008/layout/LinedList"/>
    <dgm:cxn modelId="{8FE7BF26-F828-413E-B920-3FF815B4DBB5}" type="presOf" srcId="{B422F95D-B65A-4C5B-8E2C-D49D1EB21CE6}" destId="{37E603DC-31C5-4329-AFFF-D9218553010D}" srcOrd="0" destOrd="0" presId="urn:microsoft.com/office/officeart/2008/layout/LinedList"/>
    <dgm:cxn modelId="{3E630D38-27F9-4797-81DE-5B00C60791AF}" srcId="{48F5C371-BA1A-4CEC-A3BD-0FA6D47A96AD}" destId="{EF591FD0-703C-4E82-9CA5-D7D9D32E8AD7}" srcOrd="3" destOrd="0" parTransId="{58FF9D4F-85F7-480F-B49F-9F48AB261FE7}" sibTransId="{28EA303A-D474-4DF6-963F-84C9A49BABA7}"/>
    <dgm:cxn modelId="{94D0F43A-9569-4B0D-832C-C5D66AA1A299}" type="presOf" srcId="{21DB7A10-1E1B-4F95-A244-7E3C7BBEA010}" destId="{A562DAE9-553D-4C7D-A1A2-01F25A409F9C}" srcOrd="0" destOrd="0" presId="urn:microsoft.com/office/officeart/2008/layout/LinedList"/>
    <dgm:cxn modelId="{FDBB6C5F-F108-4568-BE74-CA0960D4C8BE}" srcId="{48F5C371-BA1A-4CEC-A3BD-0FA6D47A96AD}" destId="{21DB7A10-1E1B-4F95-A244-7E3C7BBEA010}" srcOrd="4" destOrd="0" parTransId="{3A7EC76E-37C0-41A3-B34D-BDE21FA98B07}" sibTransId="{28550BB4-1D76-4C64-A59D-6D2905F7F992}"/>
    <dgm:cxn modelId="{DF957160-2822-4E59-9B9A-7840D22760FA}" srcId="{48F5C371-BA1A-4CEC-A3BD-0FA6D47A96AD}" destId="{0B5E9738-9197-45D4-8611-A347E2DFC049}" srcOrd="8" destOrd="0" parTransId="{323858D0-C7BC-4C5D-8D4C-370777F6E603}" sibTransId="{3A5D2F7E-FFCC-491E-87BD-36C027D7CC9D}"/>
    <dgm:cxn modelId="{63B42262-84BA-4542-8D26-1B42BE771E07}" srcId="{48F5C371-BA1A-4CEC-A3BD-0FA6D47A96AD}" destId="{A95474FE-314B-4699-9F8A-725B8E9E4030}" srcOrd="10" destOrd="0" parTransId="{B4DA5742-804C-4209-B904-1F8D349FB4B6}" sibTransId="{C25B67C8-E72C-4C75-A952-F3A623F547D1}"/>
    <dgm:cxn modelId="{ACE74664-685F-4B9E-ACE3-824AD86963E9}" type="presOf" srcId="{208610F4-66CD-423F-900E-D226F291E34C}" destId="{F4872B4B-C980-4BE9-ADFD-528D92599108}" srcOrd="0" destOrd="0" presId="urn:microsoft.com/office/officeart/2008/layout/LinedList"/>
    <dgm:cxn modelId="{B57F3071-F4C9-46DC-8319-547325AAE07F}" srcId="{48F5C371-BA1A-4CEC-A3BD-0FA6D47A96AD}" destId="{635C40C7-6D87-4955-838F-ED12400E5BD5}" srcOrd="1" destOrd="0" parTransId="{0689A127-3125-470F-B885-9686C88ABFC2}" sibTransId="{373EAEED-3498-4D33-A319-4F7FA86250C1}"/>
    <dgm:cxn modelId="{45FC9875-13D6-4AF8-863D-A7C4D969E626}" srcId="{48F5C371-BA1A-4CEC-A3BD-0FA6D47A96AD}" destId="{CC8D6C77-1E57-4396-8D75-8D55BBB84D2C}" srcOrd="9" destOrd="0" parTransId="{8E9EA52D-E97D-4401-82B5-0FC1C198D355}" sibTransId="{B39F5BC5-2F03-436A-B8A7-38640B5D77E9}"/>
    <dgm:cxn modelId="{42643C83-F73F-4ECA-9B49-4DB7E71ACCC1}" srcId="{48F5C371-BA1A-4CEC-A3BD-0FA6D47A96AD}" destId="{62FF4BAC-EC3F-4E5A-8045-75D827DAD56C}" srcOrd="13" destOrd="0" parTransId="{0123AC98-74ED-4FB2-B5C3-54FF72FFCA4F}" sibTransId="{46910C0B-7910-490B-87FD-DE0FE2012C6D}"/>
    <dgm:cxn modelId="{B7A9698C-68B9-48F6-983B-F15D84BFB8F7}" type="presOf" srcId="{0B5E9738-9197-45D4-8611-A347E2DFC049}" destId="{ACA7F58E-15B4-4A89-8BF5-56C568E3D245}" srcOrd="0" destOrd="0" presId="urn:microsoft.com/office/officeart/2008/layout/LinedList"/>
    <dgm:cxn modelId="{C8728D8C-D90A-4B4D-B59B-6C1BD5072530}" srcId="{48F5C371-BA1A-4CEC-A3BD-0FA6D47A96AD}" destId="{E07D7290-034F-4581-8B16-95DF5831A277}" srcOrd="0" destOrd="0" parTransId="{FA60E69A-3DE3-4CF4-8CD7-FE45E0995B33}" sibTransId="{4D4C5828-D963-4E94-8A1D-B9CE9A5875D6}"/>
    <dgm:cxn modelId="{B26F0E92-ECBF-471B-95F7-43D6C7B75FC4}" type="presOf" srcId="{EF591FD0-703C-4E82-9CA5-D7D9D32E8AD7}" destId="{00F55500-E336-4ED5-908E-CA4D1F83E5A9}" srcOrd="0" destOrd="0" presId="urn:microsoft.com/office/officeart/2008/layout/LinedList"/>
    <dgm:cxn modelId="{632566A8-CF61-42CE-AB35-7879014791F8}" srcId="{48F5C371-BA1A-4CEC-A3BD-0FA6D47A96AD}" destId="{304BA649-D6E6-42B4-B9B3-2C9811354B20}" srcOrd="6" destOrd="0" parTransId="{7CC6DA18-858B-4301-B016-CF3584DB36B5}" sibTransId="{875630E6-1F9D-46B5-9886-3D2780CD337A}"/>
    <dgm:cxn modelId="{C3AE71A8-FC37-4D92-97B6-7D9F45B2A237}" type="presOf" srcId="{304BA649-D6E6-42B4-B9B3-2C9811354B20}" destId="{8A3EDDD9-AAE5-40EC-9241-9241EBBF9781}" srcOrd="0" destOrd="0" presId="urn:microsoft.com/office/officeart/2008/layout/LinedList"/>
    <dgm:cxn modelId="{03BCD2A8-B88A-4E9C-ABC0-6083E61F09DF}" srcId="{48F5C371-BA1A-4CEC-A3BD-0FA6D47A96AD}" destId="{1344C34A-C264-463B-A1C5-E85A70068B6C}" srcOrd="2" destOrd="0" parTransId="{E66EBA56-5A18-4FFA-9F09-89C5F82AD13E}" sibTransId="{67521E12-FA41-4F48-B9FD-FDDF47B7CC9F}"/>
    <dgm:cxn modelId="{250C36AB-0A26-4B06-8169-80564150ADC0}" type="presOf" srcId="{635C40C7-6D87-4955-838F-ED12400E5BD5}" destId="{8EC30D53-0742-4A11-91E4-0E23DA757709}" srcOrd="0" destOrd="0" presId="urn:microsoft.com/office/officeart/2008/layout/LinedList"/>
    <dgm:cxn modelId="{8CEE2CAC-7928-4EE0-AD37-711F1426E857}" srcId="{48F5C371-BA1A-4CEC-A3BD-0FA6D47A96AD}" destId="{7E619B60-DB1E-40D9-95F4-7F28046B9955}" srcOrd="14" destOrd="0" parTransId="{5C730136-DB95-4AA4-BE31-B704E139A457}" sibTransId="{9D56733A-01EA-4516-972B-8D29D509A880}"/>
    <dgm:cxn modelId="{D63D62AC-79ED-48E2-9B57-E17E2E3189D2}" srcId="{48F5C371-BA1A-4CEC-A3BD-0FA6D47A96AD}" destId="{208610F4-66CD-423F-900E-D226F291E34C}" srcOrd="11" destOrd="0" parTransId="{F70E940D-A835-4AA1-9DD2-BD072FD9B813}" sibTransId="{5D4251A8-0C3C-4540-B172-CED4E8EB6CA0}"/>
    <dgm:cxn modelId="{5E8F3EB6-7703-4071-B1E7-C5EFF060CA57}" srcId="{48F5C371-BA1A-4CEC-A3BD-0FA6D47A96AD}" destId="{EAE0EC0E-A73B-48FD-ABB2-9C85F7185216}" srcOrd="7" destOrd="0" parTransId="{ED7A8DF4-14FB-4C57-ACAA-53C9A00E1E80}" sibTransId="{C6416A4F-3D54-4102-828D-5AAB94A0EC7F}"/>
    <dgm:cxn modelId="{A2EAB4BF-5E23-48B8-8D2F-756B88D87974}" srcId="{48F5C371-BA1A-4CEC-A3BD-0FA6D47A96AD}" destId="{B422F95D-B65A-4C5B-8E2C-D49D1EB21CE6}" srcOrd="12" destOrd="0" parTransId="{270D8E6D-407B-443E-ABDD-D1C8868B5493}" sibTransId="{46849362-39BF-4E03-9259-670B989B100D}"/>
    <dgm:cxn modelId="{875119D6-4DEF-4F0C-9909-D84325D80F74}" type="presOf" srcId="{48F5C371-BA1A-4CEC-A3BD-0FA6D47A96AD}" destId="{4BFA68B1-66AB-45EC-84B2-AD5AC1F5BE1E}" srcOrd="0" destOrd="0" presId="urn:microsoft.com/office/officeart/2008/layout/LinedList"/>
    <dgm:cxn modelId="{2A8BD0DC-F5A7-4937-A9B1-47EF53586D5C}" type="presOf" srcId="{3EAB582D-3491-4E92-84BC-1D3A66CF6EF5}" destId="{7430EBAA-3631-470E-A37B-2B9859FE3A98}" srcOrd="0" destOrd="0" presId="urn:microsoft.com/office/officeart/2008/layout/LinedList"/>
    <dgm:cxn modelId="{D9BD47E4-0F80-4E69-9F14-B575EBB5EDDD}" type="presOf" srcId="{EAE0EC0E-A73B-48FD-ABB2-9C85F7185216}" destId="{9D173FD9-4109-4242-B331-6545B2F32A69}" srcOrd="0" destOrd="0" presId="urn:microsoft.com/office/officeart/2008/layout/LinedList"/>
    <dgm:cxn modelId="{FA22DDEE-E08E-4472-B08D-56E80D09D03F}" type="presOf" srcId="{A95474FE-314B-4699-9F8A-725B8E9E4030}" destId="{1BA54890-A54D-476F-93FF-41DD8DF2DC83}" srcOrd="0" destOrd="0" presId="urn:microsoft.com/office/officeart/2008/layout/LinedList"/>
    <dgm:cxn modelId="{E9DD9CF9-7809-46E4-AF04-5E34229EBAFA}" type="presOf" srcId="{E07D7290-034F-4581-8B16-95DF5831A277}" destId="{A643EBFD-D071-4886-9EB8-8CB60A5BC9DF}" srcOrd="0" destOrd="0" presId="urn:microsoft.com/office/officeart/2008/layout/LinedList"/>
    <dgm:cxn modelId="{37489457-E9E3-4E75-B101-BCB0D7BFA0BB}" type="presParOf" srcId="{4BFA68B1-66AB-45EC-84B2-AD5AC1F5BE1E}" destId="{FADFE4AD-76AC-44E4-9614-476CE49DD178}" srcOrd="0" destOrd="0" presId="urn:microsoft.com/office/officeart/2008/layout/LinedList"/>
    <dgm:cxn modelId="{18DC96AB-C689-4C63-B586-7B1B22A85987}" type="presParOf" srcId="{4BFA68B1-66AB-45EC-84B2-AD5AC1F5BE1E}" destId="{51061088-F1ED-4B1F-8DD9-0F933AB60EED}" srcOrd="1" destOrd="0" presId="urn:microsoft.com/office/officeart/2008/layout/LinedList"/>
    <dgm:cxn modelId="{C3F21B50-445A-41AA-B552-86228F8DCEB0}" type="presParOf" srcId="{51061088-F1ED-4B1F-8DD9-0F933AB60EED}" destId="{A643EBFD-D071-4886-9EB8-8CB60A5BC9DF}" srcOrd="0" destOrd="0" presId="urn:microsoft.com/office/officeart/2008/layout/LinedList"/>
    <dgm:cxn modelId="{DCA204C7-D33E-447C-9720-44A83B55DF8B}" type="presParOf" srcId="{51061088-F1ED-4B1F-8DD9-0F933AB60EED}" destId="{E03046FE-3068-4BDE-97B7-6113F5596650}" srcOrd="1" destOrd="0" presId="urn:microsoft.com/office/officeart/2008/layout/LinedList"/>
    <dgm:cxn modelId="{E6DA97B0-7B1A-4A8F-AFA5-52332F251124}" type="presParOf" srcId="{4BFA68B1-66AB-45EC-84B2-AD5AC1F5BE1E}" destId="{22CD08ED-78B8-417A-9681-E98CFE9500B6}" srcOrd="2" destOrd="0" presId="urn:microsoft.com/office/officeart/2008/layout/LinedList"/>
    <dgm:cxn modelId="{1D63EAE4-DE07-4B18-8F52-6AF15D217740}" type="presParOf" srcId="{4BFA68B1-66AB-45EC-84B2-AD5AC1F5BE1E}" destId="{D16830E4-12D0-4DF8-970D-C1A0A408ECA3}" srcOrd="3" destOrd="0" presId="urn:microsoft.com/office/officeart/2008/layout/LinedList"/>
    <dgm:cxn modelId="{D78C609A-4F74-45C9-81C2-5B5DDA3BB526}" type="presParOf" srcId="{D16830E4-12D0-4DF8-970D-C1A0A408ECA3}" destId="{8EC30D53-0742-4A11-91E4-0E23DA757709}" srcOrd="0" destOrd="0" presId="urn:microsoft.com/office/officeart/2008/layout/LinedList"/>
    <dgm:cxn modelId="{A9816039-2BD7-4040-8A53-FCA7CD028AA1}" type="presParOf" srcId="{D16830E4-12D0-4DF8-970D-C1A0A408ECA3}" destId="{6C2DA240-EFD0-4CBF-B3A1-4F110ADFD5EB}" srcOrd="1" destOrd="0" presId="urn:microsoft.com/office/officeart/2008/layout/LinedList"/>
    <dgm:cxn modelId="{2A5BD81B-B251-4D05-B11F-0505B931E9A5}" type="presParOf" srcId="{4BFA68B1-66AB-45EC-84B2-AD5AC1F5BE1E}" destId="{FF48B0B1-E4E7-49F0-9675-7DF84EB151A6}" srcOrd="4" destOrd="0" presId="urn:microsoft.com/office/officeart/2008/layout/LinedList"/>
    <dgm:cxn modelId="{D9232D66-D834-43A5-A145-CB11913D21B4}" type="presParOf" srcId="{4BFA68B1-66AB-45EC-84B2-AD5AC1F5BE1E}" destId="{A0446A67-2D55-4AEE-B2CD-5CBE76EF8F77}" srcOrd="5" destOrd="0" presId="urn:microsoft.com/office/officeart/2008/layout/LinedList"/>
    <dgm:cxn modelId="{C61B3586-8BAD-4228-B5FE-09EDAD297552}" type="presParOf" srcId="{A0446A67-2D55-4AEE-B2CD-5CBE76EF8F77}" destId="{9CEEED77-ECCB-4C0C-8188-2A6DC4CC52DD}" srcOrd="0" destOrd="0" presId="urn:microsoft.com/office/officeart/2008/layout/LinedList"/>
    <dgm:cxn modelId="{47B30023-104D-42CC-BD83-A8E190A02426}" type="presParOf" srcId="{A0446A67-2D55-4AEE-B2CD-5CBE76EF8F77}" destId="{DF98A514-C793-4022-BE9A-F9CA186FE229}" srcOrd="1" destOrd="0" presId="urn:microsoft.com/office/officeart/2008/layout/LinedList"/>
    <dgm:cxn modelId="{E19B9778-4C13-4C30-9927-8D55F296112C}" type="presParOf" srcId="{4BFA68B1-66AB-45EC-84B2-AD5AC1F5BE1E}" destId="{196D91EB-A478-4143-9006-01BA71605AF7}" srcOrd="6" destOrd="0" presId="urn:microsoft.com/office/officeart/2008/layout/LinedList"/>
    <dgm:cxn modelId="{16765963-0D17-4915-BA30-1B79C7011B05}" type="presParOf" srcId="{4BFA68B1-66AB-45EC-84B2-AD5AC1F5BE1E}" destId="{566CBE55-887C-4B5B-B2B8-FE447FDFE282}" srcOrd="7" destOrd="0" presId="urn:microsoft.com/office/officeart/2008/layout/LinedList"/>
    <dgm:cxn modelId="{605BDBAF-992A-430A-9D30-10BA7DF651EA}" type="presParOf" srcId="{566CBE55-887C-4B5B-B2B8-FE447FDFE282}" destId="{00F55500-E336-4ED5-908E-CA4D1F83E5A9}" srcOrd="0" destOrd="0" presId="urn:microsoft.com/office/officeart/2008/layout/LinedList"/>
    <dgm:cxn modelId="{D83B9D98-6C27-476D-A69B-68D0E4D5FFAC}" type="presParOf" srcId="{566CBE55-887C-4B5B-B2B8-FE447FDFE282}" destId="{A9B6FA71-6237-4722-80C9-2B257C1BE8C5}" srcOrd="1" destOrd="0" presId="urn:microsoft.com/office/officeart/2008/layout/LinedList"/>
    <dgm:cxn modelId="{1D347DCD-D64B-48C4-B3EF-ECFD5F0A29F9}" type="presParOf" srcId="{4BFA68B1-66AB-45EC-84B2-AD5AC1F5BE1E}" destId="{FB6CB222-F9EE-40CA-8EBD-B0528C25BA62}" srcOrd="8" destOrd="0" presId="urn:microsoft.com/office/officeart/2008/layout/LinedList"/>
    <dgm:cxn modelId="{A6AB0273-B526-48F6-A704-53A8B1728FF8}" type="presParOf" srcId="{4BFA68B1-66AB-45EC-84B2-AD5AC1F5BE1E}" destId="{9BD49601-2634-49B9-8067-A476C70F72EE}" srcOrd="9" destOrd="0" presId="urn:microsoft.com/office/officeart/2008/layout/LinedList"/>
    <dgm:cxn modelId="{A0E2C17F-A474-4F70-9917-75D3FA828797}" type="presParOf" srcId="{9BD49601-2634-49B9-8067-A476C70F72EE}" destId="{A562DAE9-553D-4C7D-A1A2-01F25A409F9C}" srcOrd="0" destOrd="0" presId="urn:microsoft.com/office/officeart/2008/layout/LinedList"/>
    <dgm:cxn modelId="{51540B92-319E-47A2-8561-B7ED9DED5A77}" type="presParOf" srcId="{9BD49601-2634-49B9-8067-A476C70F72EE}" destId="{F3D32781-3FE3-4E0A-9F26-493AFB7BCCD7}" srcOrd="1" destOrd="0" presId="urn:microsoft.com/office/officeart/2008/layout/LinedList"/>
    <dgm:cxn modelId="{C3E8D719-4386-4E3C-A0CD-A00EDE2B0D91}" type="presParOf" srcId="{4BFA68B1-66AB-45EC-84B2-AD5AC1F5BE1E}" destId="{9EA7CE00-B25E-4A2D-950E-2FA1BAA4CC9E}" srcOrd="10" destOrd="0" presId="urn:microsoft.com/office/officeart/2008/layout/LinedList"/>
    <dgm:cxn modelId="{D18EA30E-9402-4A7B-9B50-5F3519B21EA8}" type="presParOf" srcId="{4BFA68B1-66AB-45EC-84B2-AD5AC1F5BE1E}" destId="{707A28FF-B136-4C51-BC4A-67E82628813E}" srcOrd="11" destOrd="0" presId="urn:microsoft.com/office/officeart/2008/layout/LinedList"/>
    <dgm:cxn modelId="{C9AE197C-2764-4A71-AED1-AEEBF88213BC}" type="presParOf" srcId="{707A28FF-B136-4C51-BC4A-67E82628813E}" destId="{7430EBAA-3631-470E-A37B-2B9859FE3A98}" srcOrd="0" destOrd="0" presId="urn:microsoft.com/office/officeart/2008/layout/LinedList"/>
    <dgm:cxn modelId="{EDD50C26-A25C-40F7-BA75-3670A218EE14}" type="presParOf" srcId="{707A28FF-B136-4C51-BC4A-67E82628813E}" destId="{FC3F5BB3-BCC3-43CF-945F-AF11000D085D}" srcOrd="1" destOrd="0" presId="urn:microsoft.com/office/officeart/2008/layout/LinedList"/>
    <dgm:cxn modelId="{3BB7FBDF-7EA8-49D2-B1F5-79B29347CE18}" type="presParOf" srcId="{4BFA68B1-66AB-45EC-84B2-AD5AC1F5BE1E}" destId="{9CD10BB8-971A-4769-8A79-B21409578360}" srcOrd="12" destOrd="0" presId="urn:microsoft.com/office/officeart/2008/layout/LinedList"/>
    <dgm:cxn modelId="{3A53A2A1-C0C0-4512-A545-452E84214EA1}" type="presParOf" srcId="{4BFA68B1-66AB-45EC-84B2-AD5AC1F5BE1E}" destId="{B95C7702-4CD0-4030-97FE-0548E5CB2346}" srcOrd="13" destOrd="0" presId="urn:microsoft.com/office/officeart/2008/layout/LinedList"/>
    <dgm:cxn modelId="{A9BC1558-F582-4AB3-94BF-E535EE337199}" type="presParOf" srcId="{B95C7702-4CD0-4030-97FE-0548E5CB2346}" destId="{8A3EDDD9-AAE5-40EC-9241-9241EBBF9781}" srcOrd="0" destOrd="0" presId="urn:microsoft.com/office/officeart/2008/layout/LinedList"/>
    <dgm:cxn modelId="{6C42B67A-3459-4387-B4D2-4FC8A13A54E8}" type="presParOf" srcId="{B95C7702-4CD0-4030-97FE-0548E5CB2346}" destId="{E1E5D659-1737-457F-B06C-33BC27D2EEB7}" srcOrd="1" destOrd="0" presId="urn:microsoft.com/office/officeart/2008/layout/LinedList"/>
    <dgm:cxn modelId="{A9D1E7B1-BA56-492D-9C0E-0F90D359055A}" type="presParOf" srcId="{4BFA68B1-66AB-45EC-84B2-AD5AC1F5BE1E}" destId="{3B8B528E-0080-4CF5-884C-C71BB833731F}" srcOrd="14" destOrd="0" presId="urn:microsoft.com/office/officeart/2008/layout/LinedList"/>
    <dgm:cxn modelId="{0899178A-DB08-4622-9B4C-04DABB87824B}" type="presParOf" srcId="{4BFA68B1-66AB-45EC-84B2-AD5AC1F5BE1E}" destId="{2C9552E2-7279-41AC-B5AD-592F6B624E95}" srcOrd="15" destOrd="0" presId="urn:microsoft.com/office/officeart/2008/layout/LinedList"/>
    <dgm:cxn modelId="{BDFD0B08-BE62-45C3-9D08-A1BEC5EAA44D}" type="presParOf" srcId="{2C9552E2-7279-41AC-B5AD-592F6B624E95}" destId="{9D173FD9-4109-4242-B331-6545B2F32A69}" srcOrd="0" destOrd="0" presId="urn:microsoft.com/office/officeart/2008/layout/LinedList"/>
    <dgm:cxn modelId="{1CB8B08F-CF6D-4659-9ED9-6E104946DD93}" type="presParOf" srcId="{2C9552E2-7279-41AC-B5AD-592F6B624E95}" destId="{9FDE7664-1882-4D5F-AC8B-D90C228CCDCE}" srcOrd="1" destOrd="0" presId="urn:microsoft.com/office/officeart/2008/layout/LinedList"/>
    <dgm:cxn modelId="{DB30A89C-CC0B-49FC-AE8F-D0E4B5086DAF}" type="presParOf" srcId="{4BFA68B1-66AB-45EC-84B2-AD5AC1F5BE1E}" destId="{351FC0BC-6EDB-4310-93DE-F97B90CC5F4A}" srcOrd="16" destOrd="0" presId="urn:microsoft.com/office/officeart/2008/layout/LinedList"/>
    <dgm:cxn modelId="{1735F4A5-3467-4CD6-9B06-F87DF499F7CE}" type="presParOf" srcId="{4BFA68B1-66AB-45EC-84B2-AD5AC1F5BE1E}" destId="{5D2F9233-9E2A-41F4-AAA3-6746E34E212B}" srcOrd="17" destOrd="0" presId="urn:microsoft.com/office/officeart/2008/layout/LinedList"/>
    <dgm:cxn modelId="{7D1E46C1-94B2-4201-B178-153ED57165E5}" type="presParOf" srcId="{5D2F9233-9E2A-41F4-AAA3-6746E34E212B}" destId="{ACA7F58E-15B4-4A89-8BF5-56C568E3D245}" srcOrd="0" destOrd="0" presId="urn:microsoft.com/office/officeart/2008/layout/LinedList"/>
    <dgm:cxn modelId="{C3025DE8-1600-4691-81C7-83BC6E87F36E}" type="presParOf" srcId="{5D2F9233-9E2A-41F4-AAA3-6746E34E212B}" destId="{4C7E3392-1B63-4521-8420-027CCD017643}" srcOrd="1" destOrd="0" presId="urn:microsoft.com/office/officeart/2008/layout/LinedList"/>
    <dgm:cxn modelId="{828669C3-DEB3-44AD-B1FE-CF7150F3B22E}" type="presParOf" srcId="{4BFA68B1-66AB-45EC-84B2-AD5AC1F5BE1E}" destId="{24647C6C-7766-474A-9E57-33471566ACFD}" srcOrd="18" destOrd="0" presId="urn:microsoft.com/office/officeart/2008/layout/LinedList"/>
    <dgm:cxn modelId="{B834CCC4-269B-4D5F-82F4-F21022FD14E6}" type="presParOf" srcId="{4BFA68B1-66AB-45EC-84B2-AD5AC1F5BE1E}" destId="{79684BED-6138-4257-9061-92CB00EDA54D}" srcOrd="19" destOrd="0" presId="urn:microsoft.com/office/officeart/2008/layout/LinedList"/>
    <dgm:cxn modelId="{11153BDD-32EF-4FF5-A42E-4064C9DF5B62}" type="presParOf" srcId="{79684BED-6138-4257-9061-92CB00EDA54D}" destId="{43A629BC-72DD-42B2-BF37-519521255E5E}" srcOrd="0" destOrd="0" presId="urn:microsoft.com/office/officeart/2008/layout/LinedList"/>
    <dgm:cxn modelId="{7AF5F711-88EC-46B8-84E9-CC58E9042A86}" type="presParOf" srcId="{79684BED-6138-4257-9061-92CB00EDA54D}" destId="{0CA4451F-6488-41C5-A1CA-BE4A30DC7E08}" srcOrd="1" destOrd="0" presId="urn:microsoft.com/office/officeart/2008/layout/LinedList"/>
    <dgm:cxn modelId="{0AABA577-30A7-4C28-868E-89345CC8DF31}" type="presParOf" srcId="{4BFA68B1-66AB-45EC-84B2-AD5AC1F5BE1E}" destId="{C166F852-32E6-4004-929C-28443ABC3F4C}" srcOrd="20" destOrd="0" presId="urn:microsoft.com/office/officeart/2008/layout/LinedList"/>
    <dgm:cxn modelId="{5D84C617-A1BD-4348-A058-3B1A171FCBC0}" type="presParOf" srcId="{4BFA68B1-66AB-45EC-84B2-AD5AC1F5BE1E}" destId="{15D18ED7-8BFA-43C1-B560-5D338FBCD8C6}" srcOrd="21" destOrd="0" presId="urn:microsoft.com/office/officeart/2008/layout/LinedList"/>
    <dgm:cxn modelId="{EEC759BE-7CDA-486F-8C46-C1FD75632C5F}" type="presParOf" srcId="{15D18ED7-8BFA-43C1-B560-5D338FBCD8C6}" destId="{1BA54890-A54D-476F-93FF-41DD8DF2DC83}" srcOrd="0" destOrd="0" presId="urn:microsoft.com/office/officeart/2008/layout/LinedList"/>
    <dgm:cxn modelId="{432F162B-9679-4025-8A89-BA294C625D0D}" type="presParOf" srcId="{15D18ED7-8BFA-43C1-B560-5D338FBCD8C6}" destId="{ECDCB500-6FFA-43E9-8A6F-C0650C1C6150}" srcOrd="1" destOrd="0" presId="urn:microsoft.com/office/officeart/2008/layout/LinedList"/>
    <dgm:cxn modelId="{D2B5CC42-C759-4AEE-B091-C30198DDFD71}" type="presParOf" srcId="{4BFA68B1-66AB-45EC-84B2-AD5AC1F5BE1E}" destId="{E90F52E7-78E1-41DF-9CAD-DD2F15D0307A}" srcOrd="22" destOrd="0" presId="urn:microsoft.com/office/officeart/2008/layout/LinedList"/>
    <dgm:cxn modelId="{D1C77E0F-54E2-40DA-AF75-FFEC5F148635}" type="presParOf" srcId="{4BFA68B1-66AB-45EC-84B2-AD5AC1F5BE1E}" destId="{DF5882A3-E8A6-4AE8-BBB5-DC0331CF9D95}" srcOrd="23" destOrd="0" presId="urn:microsoft.com/office/officeart/2008/layout/LinedList"/>
    <dgm:cxn modelId="{A84DB003-0E51-4AD4-8EEA-EE00D8ECB346}" type="presParOf" srcId="{DF5882A3-E8A6-4AE8-BBB5-DC0331CF9D95}" destId="{F4872B4B-C980-4BE9-ADFD-528D92599108}" srcOrd="0" destOrd="0" presId="urn:microsoft.com/office/officeart/2008/layout/LinedList"/>
    <dgm:cxn modelId="{560FAE28-C42C-47DE-BA95-5EBE5B6F8BFF}" type="presParOf" srcId="{DF5882A3-E8A6-4AE8-BBB5-DC0331CF9D95}" destId="{495A3689-CBB3-4956-9A24-90074CB4D121}" srcOrd="1" destOrd="0" presId="urn:microsoft.com/office/officeart/2008/layout/LinedList"/>
    <dgm:cxn modelId="{8746FAC5-F897-4C7A-906C-218B9084ADBB}" type="presParOf" srcId="{4BFA68B1-66AB-45EC-84B2-AD5AC1F5BE1E}" destId="{90CD94F1-13E9-4415-B2F6-F9A2A6EB59AE}" srcOrd="24" destOrd="0" presId="urn:microsoft.com/office/officeart/2008/layout/LinedList"/>
    <dgm:cxn modelId="{8D91929F-09F9-43D5-AFB0-E696D0CA2A3B}" type="presParOf" srcId="{4BFA68B1-66AB-45EC-84B2-AD5AC1F5BE1E}" destId="{BB39FF18-280E-4E97-8C66-11DC77349CEB}" srcOrd="25" destOrd="0" presId="urn:microsoft.com/office/officeart/2008/layout/LinedList"/>
    <dgm:cxn modelId="{2973F70E-A619-4739-835E-0C2B18E7C478}" type="presParOf" srcId="{BB39FF18-280E-4E97-8C66-11DC77349CEB}" destId="{37E603DC-31C5-4329-AFFF-D9218553010D}" srcOrd="0" destOrd="0" presId="urn:microsoft.com/office/officeart/2008/layout/LinedList"/>
    <dgm:cxn modelId="{8965A85D-5762-4EC1-9F3D-6E4A973E5FA4}" type="presParOf" srcId="{BB39FF18-280E-4E97-8C66-11DC77349CEB}" destId="{C17B0BBF-B036-4845-9CF9-148A5148AC74}" srcOrd="1" destOrd="0" presId="urn:microsoft.com/office/officeart/2008/layout/LinedList"/>
    <dgm:cxn modelId="{ED7240F8-9DD3-4714-A9A7-0630C5AE7BA9}" type="presParOf" srcId="{4BFA68B1-66AB-45EC-84B2-AD5AC1F5BE1E}" destId="{CD807612-A2BE-4C97-998A-2DE1B6073408}" srcOrd="26" destOrd="0" presId="urn:microsoft.com/office/officeart/2008/layout/LinedList"/>
    <dgm:cxn modelId="{F57CBC21-556C-4577-97DA-0F1A7E418D94}" type="presParOf" srcId="{4BFA68B1-66AB-45EC-84B2-AD5AC1F5BE1E}" destId="{B31495E0-D6BC-4520-B4EF-D677F6AFCC11}" srcOrd="27" destOrd="0" presId="urn:microsoft.com/office/officeart/2008/layout/LinedList"/>
    <dgm:cxn modelId="{7D9E490E-C3E9-4882-9C54-6BD99BE33CD4}" type="presParOf" srcId="{B31495E0-D6BC-4520-B4EF-D677F6AFCC11}" destId="{ECF31AA6-F745-427A-A419-C2C5B13C8DA0}" srcOrd="0" destOrd="0" presId="urn:microsoft.com/office/officeart/2008/layout/LinedList"/>
    <dgm:cxn modelId="{F308D2EE-B23D-41E3-B429-91A92B1AAE68}" type="presParOf" srcId="{B31495E0-D6BC-4520-B4EF-D677F6AFCC11}" destId="{60D9C786-9280-4FF7-AC54-0E4CA9BCB505}" srcOrd="1" destOrd="0" presId="urn:microsoft.com/office/officeart/2008/layout/LinedList"/>
    <dgm:cxn modelId="{97859B0C-C622-493A-81B2-64710BBA8AEB}" type="presParOf" srcId="{4BFA68B1-66AB-45EC-84B2-AD5AC1F5BE1E}" destId="{0619C1D3-5764-4486-99E3-1FE4A5F38718}" srcOrd="28" destOrd="0" presId="urn:microsoft.com/office/officeart/2008/layout/LinedList"/>
    <dgm:cxn modelId="{53043309-0440-48FA-A086-EBF8BABED114}" type="presParOf" srcId="{4BFA68B1-66AB-45EC-84B2-AD5AC1F5BE1E}" destId="{E196FC75-B472-4DF0-AA3E-C4C8EC079F25}" srcOrd="29" destOrd="0" presId="urn:microsoft.com/office/officeart/2008/layout/LinedList"/>
    <dgm:cxn modelId="{BC6AAD32-2981-4712-8B45-F7B89110B870}" type="presParOf" srcId="{E196FC75-B472-4DF0-AA3E-C4C8EC079F25}" destId="{218EA5A7-95AA-44A4-B981-114E42EF0036}" srcOrd="0" destOrd="0" presId="urn:microsoft.com/office/officeart/2008/layout/LinedList"/>
    <dgm:cxn modelId="{9C004E93-F7C1-4099-841F-A83288EC9B53}" type="presParOf" srcId="{E196FC75-B472-4DF0-AA3E-C4C8EC079F25}" destId="{16A0C60B-46F7-401B-A9C5-9D8C8057462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DFE4AD-76AC-44E4-9614-476CE49DD178}">
      <dsp:nvSpPr>
        <dsp:cNvPr id="0" name=""/>
        <dsp:cNvSpPr/>
      </dsp:nvSpPr>
      <dsp:spPr>
        <a:xfrm>
          <a:off x="0" y="671"/>
          <a:ext cx="626364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43EBFD-D071-4886-9EB8-8CB60A5BC9DF}">
      <dsp:nvSpPr>
        <dsp:cNvPr id="0" name=""/>
        <dsp:cNvSpPr/>
      </dsp:nvSpPr>
      <dsp:spPr>
        <a:xfrm>
          <a:off x="0" y="671"/>
          <a:ext cx="6263640" cy="3668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I.	</a:t>
          </a:r>
          <a:r>
            <a:rPr lang="en-US" sz="1700" kern="1200" dirty="0">
              <a:solidFill>
                <a:srgbClr val="FF0000"/>
              </a:solidFill>
            </a:rPr>
            <a:t>PENDAHULUAN </a:t>
          </a:r>
        </a:p>
      </dsp:txBody>
      <dsp:txXfrm>
        <a:off x="0" y="671"/>
        <a:ext cx="6263640" cy="366889"/>
      </dsp:txXfrm>
    </dsp:sp>
    <dsp:sp modelId="{22CD08ED-78B8-417A-9681-E98CFE9500B6}">
      <dsp:nvSpPr>
        <dsp:cNvPr id="0" name=""/>
        <dsp:cNvSpPr/>
      </dsp:nvSpPr>
      <dsp:spPr>
        <a:xfrm>
          <a:off x="0" y="367561"/>
          <a:ext cx="6263640" cy="0"/>
        </a:xfrm>
        <a:prstGeom prst="line">
          <a:avLst/>
        </a:prstGeom>
        <a:solidFill>
          <a:schemeClr val="accent5">
            <a:hueOff val="-868011"/>
            <a:satOff val="-59"/>
            <a:lumOff val="140"/>
            <a:alphaOff val="0"/>
          </a:schemeClr>
        </a:solidFill>
        <a:ln w="19050" cap="flat" cmpd="sng" algn="ctr">
          <a:solidFill>
            <a:schemeClr val="accent5">
              <a:hueOff val="-868011"/>
              <a:satOff val="-59"/>
              <a:lumOff val="14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C30D53-0742-4A11-91E4-0E23DA757709}">
      <dsp:nvSpPr>
        <dsp:cNvPr id="0" name=""/>
        <dsp:cNvSpPr/>
      </dsp:nvSpPr>
      <dsp:spPr>
        <a:xfrm>
          <a:off x="0" y="367561"/>
          <a:ext cx="6263640" cy="3668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A.	</a:t>
          </a:r>
          <a:r>
            <a:rPr lang="en-US" sz="1700" kern="1200" dirty="0" err="1">
              <a:solidFill>
                <a:srgbClr val="FF0000"/>
              </a:solidFill>
            </a:rPr>
            <a:t>Latar</a:t>
          </a:r>
          <a:r>
            <a:rPr lang="en-US" sz="1700" kern="1200" dirty="0">
              <a:solidFill>
                <a:srgbClr val="FF0000"/>
              </a:solidFill>
            </a:rPr>
            <a:t> </a:t>
          </a:r>
          <a:r>
            <a:rPr lang="en-US" sz="1700" kern="1200" dirty="0" err="1">
              <a:solidFill>
                <a:srgbClr val="FF0000"/>
              </a:solidFill>
            </a:rPr>
            <a:t>Belakang</a:t>
          </a:r>
          <a:endParaRPr lang="en-US" sz="1700" kern="1200" dirty="0">
            <a:solidFill>
              <a:srgbClr val="FF0000"/>
            </a:solidFill>
          </a:endParaRPr>
        </a:p>
      </dsp:txBody>
      <dsp:txXfrm>
        <a:off x="0" y="367561"/>
        <a:ext cx="6263640" cy="366889"/>
      </dsp:txXfrm>
    </dsp:sp>
    <dsp:sp modelId="{FF48B0B1-E4E7-49F0-9675-7DF84EB151A6}">
      <dsp:nvSpPr>
        <dsp:cNvPr id="0" name=""/>
        <dsp:cNvSpPr/>
      </dsp:nvSpPr>
      <dsp:spPr>
        <a:xfrm>
          <a:off x="0" y="734451"/>
          <a:ext cx="6263640" cy="0"/>
        </a:xfrm>
        <a:prstGeom prst="line">
          <a:avLst/>
        </a:prstGeom>
        <a:solidFill>
          <a:schemeClr val="accent5">
            <a:hueOff val="-1736021"/>
            <a:satOff val="-118"/>
            <a:lumOff val="280"/>
            <a:alphaOff val="0"/>
          </a:schemeClr>
        </a:solidFill>
        <a:ln w="19050" cap="flat" cmpd="sng" algn="ctr">
          <a:solidFill>
            <a:schemeClr val="accent5">
              <a:hueOff val="-1736021"/>
              <a:satOff val="-118"/>
              <a:lumOff val="28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EEED77-ECCB-4C0C-8188-2A6DC4CC52DD}">
      <dsp:nvSpPr>
        <dsp:cNvPr id="0" name=""/>
        <dsp:cNvSpPr/>
      </dsp:nvSpPr>
      <dsp:spPr>
        <a:xfrm>
          <a:off x="0" y="734451"/>
          <a:ext cx="6263640" cy="3668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B.	</a:t>
          </a:r>
          <a:r>
            <a:rPr lang="en-US" sz="1700" kern="1200" dirty="0" err="1">
              <a:solidFill>
                <a:srgbClr val="FF0000"/>
              </a:solidFill>
            </a:rPr>
            <a:t>Rumusan</a:t>
          </a:r>
          <a:r>
            <a:rPr lang="en-US" sz="1700" kern="1200" dirty="0">
              <a:solidFill>
                <a:srgbClr val="FF0000"/>
              </a:solidFill>
            </a:rPr>
            <a:t> </a:t>
          </a:r>
          <a:r>
            <a:rPr lang="en-US" sz="1700" kern="1200" dirty="0" err="1">
              <a:solidFill>
                <a:srgbClr val="FF0000"/>
              </a:solidFill>
            </a:rPr>
            <a:t>Masalah</a:t>
          </a:r>
          <a:endParaRPr lang="en-US" sz="1700" kern="1200" dirty="0">
            <a:solidFill>
              <a:srgbClr val="FF0000"/>
            </a:solidFill>
          </a:endParaRPr>
        </a:p>
      </dsp:txBody>
      <dsp:txXfrm>
        <a:off x="0" y="734451"/>
        <a:ext cx="6263640" cy="366889"/>
      </dsp:txXfrm>
    </dsp:sp>
    <dsp:sp modelId="{196D91EB-A478-4143-9006-01BA71605AF7}">
      <dsp:nvSpPr>
        <dsp:cNvPr id="0" name=""/>
        <dsp:cNvSpPr/>
      </dsp:nvSpPr>
      <dsp:spPr>
        <a:xfrm>
          <a:off x="0" y="1101340"/>
          <a:ext cx="6263640" cy="0"/>
        </a:xfrm>
        <a:prstGeom prst="line">
          <a:avLst/>
        </a:prstGeom>
        <a:solidFill>
          <a:schemeClr val="accent5">
            <a:hueOff val="-2604032"/>
            <a:satOff val="-177"/>
            <a:lumOff val="420"/>
            <a:alphaOff val="0"/>
          </a:schemeClr>
        </a:solidFill>
        <a:ln w="19050" cap="flat" cmpd="sng" algn="ctr">
          <a:solidFill>
            <a:schemeClr val="accent5">
              <a:hueOff val="-2604032"/>
              <a:satOff val="-177"/>
              <a:lumOff val="42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F55500-E336-4ED5-908E-CA4D1F83E5A9}">
      <dsp:nvSpPr>
        <dsp:cNvPr id="0" name=""/>
        <dsp:cNvSpPr/>
      </dsp:nvSpPr>
      <dsp:spPr>
        <a:xfrm>
          <a:off x="0" y="1101340"/>
          <a:ext cx="6263640" cy="3668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C.	</a:t>
          </a:r>
          <a:r>
            <a:rPr lang="en-US" sz="1700" kern="1200" dirty="0">
              <a:solidFill>
                <a:srgbClr val="FF0000"/>
              </a:solidFill>
            </a:rPr>
            <a:t>Batasan </a:t>
          </a:r>
          <a:r>
            <a:rPr lang="en-US" sz="1700" kern="1200" dirty="0" err="1">
              <a:solidFill>
                <a:srgbClr val="FF0000"/>
              </a:solidFill>
            </a:rPr>
            <a:t>Masalah</a:t>
          </a:r>
          <a:endParaRPr lang="en-US" sz="1700" kern="1200" dirty="0">
            <a:solidFill>
              <a:srgbClr val="FF0000"/>
            </a:solidFill>
          </a:endParaRPr>
        </a:p>
      </dsp:txBody>
      <dsp:txXfrm>
        <a:off x="0" y="1101340"/>
        <a:ext cx="6263640" cy="366889"/>
      </dsp:txXfrm>
    </dsp:sp>
    <dsp:sp modelId="{FB6CB222-F9EE-40CA-8EBD-B0528C25BA62}">
      <dsp:nvSpPr>
        <dsp:cNvPr id="0" name=""/>
        <dsp:cNvSpPr/>
      </dsp:nvSpPr>
      <dsp:spPr>
        <a:xfrm>
          <a:off x="0" y="1468230"/>
          <a:ext cx="6263640" cy="0"/>
        </a:xfrm>
        <a:prstGeom prst="line">
          <a:avLst/>
        </a:prstGeom>
        <a:solidFill>
          <a:schemeClr val="accent5">
            <a:hueOff val="-3472043"/>
            <a:satOff val="-236"/>
            <a:lumOff val="560"/>
            <a:alphaOff val="0"/>
          </a:schemeClr>
        </a:solidFill>
        <a:ln w="19050" cap="flat" cmpd="sng" algn="ctr">
          <a:solidFill>
            <a:schemeClr val="accent5">
              <a:hueOff val="-3472043"/>
              <a:satOff val="-236"/>
              <a:lumOff val="56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62DAE9-553D-4C7D-A1A2-01F25A409F9C}">
      <dsp:nvSpPr>
        <dsp:cNvPr id="0" name=""/>
        <dsp:cNvSpPr/>
      </dsp:nvSpPr>
      <dsp:spPr>
        <a:xfrm>
          <a:off x="0" y="1468230"/>
          <a:ext cx="6263640" cy="3668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D.	</a:t>
          </a:r>
          <a:r>
            <a:rPr lang="en-US" sz="1700" kern="1200" dirty="0" err="1">
              <a:solidFill>
                <a:srgbClr val="FF0000"/>
              </a:solidFill>
            </a:rPr>
            <a:t>Tujuan</a:t>
          </a:r>
          <a:r>
            <a:rPr lang="en-US" sz="1700" kern="1200" dirty="0">
              <a:solidFill>
                <a:srgbClr val="FF0000"/>
              </a:solidFill>
            </a:rPr>
            <a:t> dan </a:t>
          </a:r>
          <a:r>
            <a:rPr lang="en-US" sz="1700" kern="1200" dirty="0" err="1">
              <a:solidFill>
                <a:srgbClr val="FF0000"/>
              </a:solidFill>
            </a:rPr>
            <a:t>Manfaat</a:t>
          </a:r>
          <a:r>
            <a:rPr lang="en-US" sz="1700" kern="1200" dirty="0">
              <a:solidFill>
                <a:srgbClr val="FF0000"/>
              </a:solidFill>
            </a:rPr>
            <a:t> </a:t>
          </a:r>
          <a:r>
            <a:rPr lang="en-US" sz="1700" kern="1200" dirty="0" err="1">
              <a:solidFill>
                <a:srgbClr val="FF0000"/>
              </a:solidFill>
            </a:rPr>
            <a:t>Perancangan</a:t>
          </a:r>
          <a:endParaRPr lang="en-US" sz="1700" kern="1200" dirty="0">
            <a:solidFill>
              <a:srgbClr val="FF0000"/>
            </a:solidFill>
          </a:endParaRPr>
        </a:p>
      </dsp:txBody>
      <dsp:txXfrm>
        <a:off x="0" y="1468230"/>
        <a:ext cx="6263640" cy="366889"/>
      </dsp:txXfrm>
    </dsp:sp>
    <dsp:sp modelId="{9EA7CE00-B25E-4A2D-950E-2FA1BAA4CC9E}">
      <dsp:nvSpPr>
        <dsp:cNvPr id="0" name=""/>
        <dsp:cNvSpPr/>
      </dsp:nvSpPr>
      <dsp:spPr>
        <a:xfrm>
          <a:off x="0" y="1835119"/>
          <a:ext cx="6263640" cy="0"/>
        </a:xfrm>
        <a:prstGeom prst="line">
          <a:avLst/>
        </a:prstGeom>
        <a:solidFill>
          <a:schemeClr val="accent5">
            <a:hueOff val="-4340054"/>
            <a:satOff val="-295"/>
            <a:lumOff val="700"/>
            <a:alphaOff val="0"/>
          </a:schemeClr>
        </a:solidFill>
        <a:ln w="19050" cap="flat" cmpd="sng" algn="ctr">
          <a:solidFill>
            <a:schemeClr val="accent5">
              <a:hueOff val="-4340054"/>
              <a:satOff val="-295"/>
              <a:lumOff val="70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30EBAA-3631-470E-A37B-2B9859FE3A98}">
      <dsp:nvSpPr>
        <dsp:cNvPr id="0" name=""/>
        <dsp:cNvSpPr/>
      </dsp:nvSpPr>
      <dsp:spPr>
        <a:xfrm>
          <a:off x="0" y="1835119"/>
          <a:ext cx="6263640" cy="3668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E.	</a:t>
          </a:r>
          <a:r>
            <a:rPr lang="en-US" sz="1700" kern="1200" dirty="0" err="1">
              <a:solidFill>
                <a:srgbClr val="FF0000"/>
              </a:solidFill>
            </a:rPr>
            <a:t>Sasaran</a:t>
          </a:r>
          <a:r>
            <a:rPr lang="en-US" sz="1700" kern="1200" dirty="0">
              <a:solidFill>
                <a:srgbClr val="FF0000"/>
              </a:solidFill>
            </a:rPr>
            <a:t> </a:t>
          </a:r>
          <a:r>
            <a:rPr lang="en-US" sz="1700" kern="1200" dirty="0" err="1">
              <a:solidFill>
                <a:srgbClr val="FF0000"/>
              </a:solidFill>
            </a:rPr>
            <a:t>Perancangan</a:t>
          </a:r>
          <a:endParaRPr lang="en-US" sz="1700" kern="1200" dirty="0">
            <a:solidFill>
              <a:srgbClr val="FF0000"/>
            </a:solidFill>
          </a:endParaRPr>
        </a:p>
      </dsp:txBody>
      <dsp:txXfrm>
        <a:off x="0" y="1835119"/>
        <a:ext cx="6263640" cy="366889"/>
      </dsp:txXfrm>
    </dsp:sp>
    <dsp:sp modelId="{9CD10BB8-971A-4769-8A79-B21409578360}">
      <dsp:nvSpPr>
        <dsp:cNvPr id="0" name=""/>
        <dsp:cNvSpPr/>
      </dsp:nvSpPr>
      <dsp:spPr>
        <a:xfrm>
          <a:off x="0" y="2202009"/>
          <a:ext cx="6263640" cy="0"/>
        </a:xfrm>
        <a:prstGeom prst="line">
          <a:avLst/>
        </a:prstGeom>
        <a:solidFill>
          <a:schemeClr val="accent5">
            <a:hueOff val="-5208064"/>
            <a:satOff val="-354"/>
            <a:lumOff val="840"/>
            <a:alphaOff val="0"/>
          </a:schemeClr>
        </a:solidFill>
        <a:ln w="19050" cap="flat" cmpd="sng" algn="ctr">
          <a:solidFill>
            <a:schemeClr val="accent5">
              <a:hueOff val="-5208064"/>
              <a:satOff val="-354"/>
              <a:lumOff val="84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3EDDD9-AAE5-40EC-9241-9241EBBF9781}">
      <dsp:nvSpPr>
        <dsp:cNvPr id="0" name=""/>
        <dsp:cNvSpPr/>
      </dsp:nvSpPr>
      <dsp:spPr>
        <a:xfrm>
          <a:off x="0" y="2202009"/>
          <a:ext cx="6263640" cy="3668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F.	</a:t>
          </a:r>
          <a:r>
            <a:rPr lang="en-US" sz="1700" kern="1200" dirty="0" err="1">
              <a:solidFill>
                <a:srgbClr val="FF0000"/>
              </a:solidFill>
            </a:rPr>
            <a:t>Metode</a:t>
          </a:r>
          <a:r>
            <a:rPr lang="en-US" sz="1700" kern="1200" dirty="0">
              <a:solidFill>
                <a:srgbClr val="FF0000"/>
              </a:solidFill>
            </a:rPr>
            <a:t> </a:t>
          </a:r>
          <a:r>
            <a:rPr lang="en-US" sz="1700" kern="1200" dirty="0" err="1">
              <a:solidFill>
                <a:srgbClr val="FF0000"/>
              </a:solidFill>
            </a:rPr>
            <a:t>Pengumpulan</a:t>
          </a:r>
          <a:r>
            <a:rPr lang="en-US" sz="1700" kern="1200" dirty="0">
              <a:solidFill>
                <a:srgbClr val="FF0000"/>
              </a:solidFill>
            </a:rPr>
            <a:t> Data</a:t>
          </a:r>
        </a:p>
      </dsp:txBody>
      <dsp:txXfrm>
        <a:off x="0" y="2202009"/>
        <a:ext cx="6263640" cy="366889"/>
      </dsp:txXfrm>
    </dsp:sp>
    <dsp:sp modelId="{3B8B528E-0080-4CF5-884C-C71BB833731F}">
      <dsp:nvSpPr>
        <dsp:cNvPr id="0" name=""/>
        <dsp:cNvSpPr/>
      </dsp:nvSpPr>
      <dsp:spPr>
        <a:xfrm>
          <a:off x="0" y="2568899"/>
          <a:ext cx="6263640" cy="0"/>
        </a:xfrm>
        <a:prstGeom prst="line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accent5">
              <a:hueOff val="-6076075"/>
              <a:satOff val="-413"/>
              <a:lumOff val="9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173FD9-4109-4242-B331-6545B2F32A69}">
      <dsp:nvSpPr>
        <dsp:cNvPr id="0" name=""/>
        <dsp:cNvSpPr/>
      </dsp:nvSpPr>
      <dsp:spPr>
        <a:xfrm>
          <a:off x="0" y="2568899"/>
          <a:ext cx="6263640" cy="3668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G.	</a:t>
          </a:r>
          <a:r>
            <a:rPr lang="en-US" sz="1700" kern="1200" dirty="0" err="1">
              <a:solidFill>
                <a:srgbClr val="FF0000"/>
              </a:solidFill>
            </a:rPr>
            <a:t>Sistematika</a:t>
          </a:r>
          <a:r>
            <a:rPr lang="en-US" sz="1700" kern="1200" dirty="0">
              <a:solidFill>
                <a:srgbClr val="FF0000"/>
              </a:solidFill>
            </a:rPr>
            <a:t> </a:t>
          </a:r>
          <a:r>
            <a:rPr lang="en-US" sz="1700" kern="1200" dirty="0" err="1">
              <a:solidFill>
                <a:srgbClr val="FF0000"/>
              </a:solidFill>
            </a:rPr>
            <a:t>Perancangan</a:t>
          </a:r>
          <a:endParaRPr lang="en-US" sz="1700" kern="1200" dirty="0">
            <a:solidFill>
              <a:srgbClr val="FF0000"/>
            </a:solidFill>
          </a:endParaRPr>
        </a:p>
      </dsp:txBody>
      <dsp:txXfrm>
        <a:off x="0" y="2568899"/>
        <a:ext cx="6263640" cy="366889"/>
      </dsp:txXfrm>
    </dsp:sp>
    <dsp:sp modelId="{351FC0BC-6EDB-4310-93DE-F97B90CC5F4A}">
      <dsp:nvSpPr>
        <dsp:cNvPr id="0" name=""/>
        <dsp:cNvSpPr/>
      </dsp:nvSpPr>
      <dsp:spPr>
        <a:xfrm>
          <a:off x="0" y="2935788"/>
          <a:ext cx="6263640" cy="0"/>
        </a:xfrm>
        <a:prstGeom prst="line">
          <a:avLst/>
        </a:prstGeom>
        <a:solidFill>
          <a:schemeClr val="accent5">
            <a:hueOff val="-6944086"/>
            <a:satOff val="-472"/>
            <a:lumOff val="1121"/>
            <a:alphaOff val="0"/>
          </a:schemeClr>
        </a:solidFill>
        <a:ln w="19050" cap="flat" cmpd="sng" algn="ctr">
          <a:solidFill>
            <a:schemeClr val="accent5">
              <a:hueOff val="-6944086"/>
              <a:satOff val="-472"/>
              <a:lumOff val="112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A7F58E-15B4-4A89-8BF5-56C568E3D245}">
      <dsp:nvSpPr>
        <dsp:cNvPr id="0" name=""/>
        <dsp:cNvSpPr/>
      </dsp:nvSpPr>
      <dsp:spPr>
        <a:xfrm>
          <a:off x="0" y="2935788"/>
          <a:ext cx="6263640" cy="3668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II.	</a:t>
          </a:r>
          <a:r>
            <a:rPr lang="en-US" sz="1700" kern="1200" dirty="0">
              <a:solidFill>
                <a:srgbClr val="FF0000"/>
              </a:solidFill>
            </a:rPr>
            <a:t>LANDASAN TEORI</a:t>
          </a:r>
        </a:p>
      </dsp:txBody>
      <dsp:txXfrm>
        <a:off x="0" y="2935788"/>
        <a:ext cx="6263640" cy="366889"/>
      </dsp:txXfrm>
    </dsp:sp>
    <dsp:sp modelId="{24647C6C-7766-474A-9E57-33471566ACFD}">
      <dsp:nvSpPr>
        <dsp:cNvPr id="0" name=""/>
        <dsp:cNvSpPr/>
      </dsp:nvSpPr>
      <dsp:spPr>
        <a:xfrm>
          <a:off x="0" y="3302678"/>
          <a:ext cx="6263640" cy="0"/>
        </a:xfrm>
        <a:prstGeom prst="line">
          <a:avLst/>
        </a:prstGeom>
        <a:solidFill>
          <a:schemeClr val="accent5">
            <a:hueOff val="-7812096"/>
            <a:satOff val="-531"/>
            <a:lumOff val="1261"/>
            <a:alphaOff val="0"/>
          </a:schemeClr>
        </a:solidFill>
        <a:ln w="19050" cap="flat" cmpd="sng" algn="ctr">
          <a:solidFill>
            <a:schemeClr val="accent5">
              <a:hueOff val="-7812096"/>
              <a:satOff val="-531"/>
              <a:lumOff val="12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A629BC-72DD-42B2-BF37-519521255E5E}">
      <dsp:nvSpPr>
        <dsp:cNvPr id="0" name=""/>
        <dsp:cNvSpPr/>
      </dsp:nvSpPr>
      <dsp:spPr>
        <a:xfrm>
          <a:off x="0" y="3302678"/>
          <a:ext cx="6263640" cy="3668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A.	</a:t>
          </a:r>
          <a:r>
            <a:rPr lang="en-US" sz="1700" kern="1200" dirty="0" err="1">
              <a:solidFill>
                <a:srgbClr val="FF0000"/>
              </a:solidFill>
            </a:rPr>
            <a:t>Landasan</a:t>
          </a:r>
          <a:r>
            <a:rPr lang="en-US" sz="1700" kern="1200" dirty="0">
              <a:solidFill>
                <a:srgbClr val="FF0000"/>
              </a:solidFill>
            </a:rPr>
            <a:t> </a:t>
          </a:r>
          <a:r>
            <a:rPr lang="en-US" sz="1700" kern="1200" dirty="0" err="1">
              <a:solidFill>
                <a:srgbClr val="FF0000"/>
              </a:solidFill>
            </a:rPr>
            <a:t>Teori</a:t>
          </a:r>
          <a:r>
            <a:rPr lang="en-US" sz="1700" kern="1200" dirty="0">
              <a:solidFill>
                <a:srgbClr val="FF0000"/>
              </a:solidFill>
            </a:rPr>
            <a:t> </a:t>
          </a:r>
        </a:p>
      </dsp:txBody>
      <dsp:txXfrm>
        <a:off x="0" y="3302678"/>
        <a:ext cx="6263640" cy="366889"/>
      </dsp:txXfrm>
    </dsp:sp>
    <dsp:sp modelId="{C166F852-32E6-4004-929C-28443ABC3F4C}">
      <dsp:nvSpPr>
        <dsp:cNvPr id="0" name=""/>
        <dsp:cNvSpPr/>
      </dsp:nvSpPr>
      <dsp:spPr>
        <a:xfrm>
          <a:off x="0" y="3669568"/>
          <a:ext cx="6263640" cy="0"/>
        </a:xfrm>
        <a:prstGeom prst="line">
          <a:avLst/>
        </a:prstGeom>
        <a:solidFill>
          <a:schemeClr val="accent5">
            <a:hueOff val="-8680107"/>
            <a:satOff val="-590"/>
            <a:lumOff val="1401"/>
            <a:alphaOff val="0"/>
          </a:schemeClr>
        </a:solidFill>
        <a:ln w="19050" cap="flat" cmpd="sng" algn="ctr">
          <a:solidFill>
            <a:schemeClr val="accent5">
              <a:hueOff val="-8680107"/>
              <a:satOff val="-590"/>
              <a:lumOff val="140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A54890-A54D-476F-93FF-41DD8DF2DC83}">
      <dsp:nvSpPr>
        <dsp:cNvPr id="0" name=""/>
        <dsp:cNvSpPr/>
      </dsp:nvSpPr>
      <dsp:spPr>
        <a:xfrm>
          <a:off x="0" y="3669568"/>
          <a:ext cx="6263640" cy="3668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B.	</a:t>
          </a:r>
          <a:r>
            <a:rPr lang="en-US" sz="1700" kern="1200" dirty="0" err="1">
              <a:solidFill>
                <a:srgbClr val="FF0000"/>
              </a:solidFill>
            </a:rPr>
            <a:t>Landasan</a:t>
          </a:r>
          <a:r>
            <a:rPr lang="en-US" sz="1700" kern="1200" dirty="0">
              <a:solidFill>
                <a:srgbClr val="FF0000"/>
              </a:solidFill>
            </a:rPr>
            <a:t> </a:t>
          </a:r>
          <a:r>
            <a:rPr lang="en-US" sz="1700" kern="1200" dirty="0" err="1">
              <a:solidFill>
                <a:srgbClr val="FF0000"/>
              </a:solidFill>
            </a:rPr>
            <a:t>Teori</a:t>
          </a:r>
          <a:r>
            <a:rPr lang="en-US" sz="1700" kern="1200" dirty="0">
              <a:solidFill>
                <a:srgbClr val="FF0000"/>
              </a:solidFill>
            </a:rPr>
            <a:t> </a:t>
          </a:r>
          <a:r>
            <a:rPr lang="en-US" sz="1700" kern="1200" dirty="0" err="1">
              <a:solidFill>
                <a:srgbClr val="FF0000"/>
              </a:solidFill>
            </a:rPr>
            <a:t>Khusus</a:t>
          </a:r>
          <a:endParaRPr lang="en-US" sz="1700" kern="1200" dirty="0">
            <a:solidFill>
              <a:srgbClr val="FF0000"/>
            </a:solidFill>
          </a:endParaRPr>
        </a:p>
      </dsp:txBody>
      <dsp:txXfrm>
        <a:off x="0" y="3669568"/>
        <a:ext cx="6263640" cy="366889"/>
      </dsp:txXfrm>
    </dsp:sp>
    <dsp:sp modelId="{E90F52E7-78E1-41DF-9CAD-DD2F15D0307A}">
      <dsp:nvSpPr>
        <dsp:cNvPr id="0" name=""/>
        <dsp:cNvSpPr/>
      </dsp:nvSpPr>
      <dsp:spPr>
        <a:xfrm>
          <a:off x="0" y="4036457"/>
          <a:ext cx="6263640" cy="0"/>
        </a:xfrm>
        <a:prstGeom prst="line">
          <a:avLst/>
        </a:prstGeom>
        <a:solidFill>
          <a:schemeClr val="accent5">
            <a:hueOff val="-9548117"/>
            <a:satOff val="-649"/>
            <a:lumOff val="1541"/>
            <a:alphaOff val="0"/>
          </a:schemeClr>
        </a:solidFill>
        <a:ln w="19050" cap="flat" cmpd="sng" algn="ctr">
          <a:solidFill>
            <a:schemeClr val="accent5">
              <a:hueOff val="-9548117"/>
              <a:satOff val="-649"/>
              <a:lumOff val="15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872B4B-C980-4BE9-ADFD-528D92599108}">
      <dsp:nvSpPr>
        <dsp:cNvPr id="0" name=""/>
        <dsp:cNvSpPr/>
      </dsp:nvSpPr>
      <dsp:spPr>
        <a:xfrm>
          <a:off x="0" y="4036457"/>
          <a:ext cx="6263640" cy="3668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III.	TINJAUAN DAN ANALISA DATA</a:t>
          </a:r>
        </a:p>
      </dsp:txBody>
      <dsp:txXfrm>
        <a:off x="0" y="4036457"/>
        <a:ext cx="6263640" cy="366889"/>
      </dsp:txXfrm>
    </dsp:sp>
    <dsp:sp modelId="{90CD94F1-13E9-4415-B2F6-F9A2A6EB59AE}">
      <dsp:nvSpPr>
        <dsp:cNvPr id="0" name=""/>
        <dsp:cNvSpPr/>
      </dsp:nvSpPr>
      <dsp:spPr>
        <a:xfrm>
          <a:off x="0" y="4403347"/>
          <a:ext cx="6263640" cy="0"/>
        </a:xfrm>
        <a:prstGeom prst="line">
          <a:avLst/>
        </a:prstGeom>
        <a:solidFill>
          <a:schemeClr val="accent5">
            <a:hueOff val="-10416129"/>
            <a:satOff val="-708"/>
            <a:lumOff val="1681"/>
            <a:alphaOff val="0"/>
          </a:schemeClr>
        </a:solidFill>
        <a:ln w="19050" cap="flat" cmpd="sng" algn="ctr">
          <a:solidFill>
            <a:schemeClr val="accent5">
              <a:hueOff val="-10416129"/>
              <a:satOff val="-708"/>
              <a:lumOff val="16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E603DC-31C5-4329-AFFF-D9218553010D}">
      <dsp:nvSpPr>
        <dsp:cNvPr id="0" name=""/>
        <dsp:cNvSpPr/>
      </dsp:nvSpPr>
      <dsp:spPr>
        <a:xfrm>
          <a:off x="0" y="4403347"/>
          <a:ext cx="6263640" cy="3668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rgbClr val="FF0000"/>
              </a:solidFill>
            </a:rPr>
            <a:t>IV.	KONSEP PERANCANGAN</a:t>
          </a:r>
        </a:p>
      </dsp:txBody>
      <dsp:txXfrm>
        <a:off x="0" y="4403347"/>
        <a:ext cx="6263640" cy="366889"/>
      </dsp:txXfrm>
    </dsp:sp>
    <dsp:sp modelId="{CD807612-A2BE-4C97-998A-2DE1B6073408}">
      <dsp:nvSpPr>
        <dsp:cNvPr id="0" name=""/>
        <dsp:cNvSpPr/>
      </dsp:nvSpPr>
      <dsp:spPr>
        <a:xfrm>
          <a:off x="0" y="4770236"/>
          <a:ext cx="6263640" cy="0"/>
        </a:xfrm>
        <a:prstGeom prst="line">
          <a:avLst/>
        </a:prstGeom>
        <a:solidFill>
          <a:schemeClr val="accent5">
            <a:hueOff val="-11284139"/>
            <a:satOff val="-767"/>
            <a:lumOff val="1821"/>
            <a:alphaOff val="0"/>
          </a:schemeClr>
        </a:solidFill>
        <a:ln w="19050" cap="flat" cmpd="sng" algn="ctr">
          <a:solidFill>
            <a:schemeClr val="accent5">
              <a:hueOff val="-11284139"/>
              <a:satOff val="-767"/>
              <a:lumOff val="182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F31AA6-F745-427A-A419-C2C5B13C8DA0}">
      <dsp:nvSpPr>
        <dsp:cNvPr id="0" name=""/>
        <dsp:cNvSpPr/>
      </dsp:nvSpPr>
      <dsp:spPr>
        <a:xfrm>
          <a:off x="0" y="4770236"/>
          <a:ext cx="6263640" cy="3668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V.	</a:t>
          </a:r>
          <a:r>
            <a:rPr lang="en-US" sz="1700" kern="1200" dirty="0">
              <a:solidFill>
                <a:srgbClr val="FF0000"/>
              </a:solidFill>
            </a:rPr>
            <a:t>VISUALISASI KONSEP</a:t>
          </a:r>
        </a:p>
      </dsp:txBody>
      <dsp:txXfrm>
        <a:off x="0" y="4770236"/>
        <a:ext cx="6263640" cy="366889"/>
      </dsp:txXfrm>
    </dsp:sp>
    <dsp:sp modelId="{0619C1D3-5764-4486-99E3-1FE4A5F38718}">
      <dsp:nvSpPr>
        <dsp:cNvPr id="0" name=""/>
        <dsp:cNvSpPr/>
      </dsp:nvSpPr>
      <dsp:spPr>
        <a:xfrm>
          <a:off x="0" y="5137126"/>
          <a:ext cx="6263640" cy="0"/>
        </a:xfrm>
        <a:prstGeom prst="line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8EA5A7-95AA-44A4-B981-114E42EF0036}">
      <dsp:nvSpPr>
        <dsp:cNvPr id="0" name=""/>
        <dsp:cNvSpPr/>
      </dsp:nvSpPr>
      <dsp:spPr>
        <a:xfrm>
          <a:off x="0" y="5137126"/>
          <a:ext cx="6263640" cy="3668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VI.</a:t>
          </a:r>
          <a:r>
            <a:rPr lang="en-US" sz="1700" kern="1200" dirty="0">
              <a:solidFill>
                <a:srgbClr val="FF0000"/>
              </a:solidFill>
            </a:rPr>
            <a:t>	PENUTUP</a:t>
          </a:r>
        </a:p>
      </dsp:txBody>
      <dsp:txXfrm>
        <a:off x="0" y="5137126"/>
        <a:ext cx="6263640" cy="3668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23FE6-948F-5443-7CCB-CAB42471E9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DD2D67-C20B-F0CA-A915-4D341EAD01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E2F6C5-0FBC-BB16-ED15-B46B6D638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655C-1D6D-493B-A2A9-303F87851518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EE3C7-EE69-12E0-7828-D816186DF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3260FA-B4E1-F07F-BD32-7B5246B16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4E6-AAA5-4CA3-85C8-E00723269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477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BE797-89AA-4249-DABA-CF546DEBD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60A641-DDDB-59DD-75F5-31B17FFA14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6CFB91-55A0-6798-DD29-824E67310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655C-1D6D-493B-A2A9-303F87851518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B5834-660E-0EE3-9891-79AE74EA7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90B9C8-A810-693C-95F0-EDF895A4C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4E6-AAA5-4CA3-85C8-E00723269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79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F356A0-12A1-232E-B0D2-2E159147E4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B47C29-ACAB-A263-98CB-E66478A3A8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BA31B0-6E8D-38FF-917C-E4512BD02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655C-1D6D-493B-A2A9-303F87851518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55C786-2EB9-7A8E-AD39-D1561FB54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7E2975-310C-51DA-9AF5-3FB47204E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4E6-AAA5-4CA3-85C8-E00723269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885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F55F0-AEAC-C422-72C3-4DE3F5D10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94CD3-E973-A2FD-89F0-93AFF52689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C452F6-9E9E-3724-88E5-401391D74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655C-1D6D-493B-A2A9-303F87851518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3C9F8E-E7A7-A70D-056E-19F68B16F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3F37F4-9C4F-AA6E-6EEB-36CAC6BAC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4E6-AAA5-4CA3-85C8-E00723269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72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E8C78-1C1C-1BE6-1191-BCCAF73E0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E8671C-352E-B7FE-067E-B453AAEEC6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4CB70-97D4-E4F9-79A7-25CCA0178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655C-1D6D-493B-A2A9-303F87851518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1CC728-3CDC-374A-215E-9510A6DC2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4426AE-AF41-B7FE-340D-31293608C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4E6-AAA5-4CA3-85C8-E00723269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583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6E2CB-C023-F9E9-F56F-745651A1F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ED17B8-C8BF-4DA3-48A1-1B56EFFCA9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3263DB-C84C-2F60-45DD-30454A20BA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F6CBE0-829F-1E5C-02FE-5AD871B57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655C-1D6D-493B-A2A9-303F87851518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753667-E47A-B49E-CA5E-F406E6CFF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65D2C7-FDB6-16F7-8617-0A67D3449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4E6-AAA5-4CA3-85C8-E00723269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30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1F26D-72B2-341C-9312-1403264BB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8340B5-D766-A50B-82CE-276C21C7EC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BCD903-ED3F-F16C-D01E-8D572C8D5E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00CF19-0D01-A274-7E4D-492177AA38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6BC066-9227-736D-EC6A-66906E7727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59B365-32EB-6AF4-D4A4-6F8E04D9D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655C-1D6D-493B-A2A9-303F87851518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56F876-57A4-19DF-6F75-4882E9679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24387F-F28C-2064-B3FE-AD906B9F9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4E6-AAA5-4CA3-85C8-E00723269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001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4C5BC-A3F6-83B0-7D5D-AFBA071F5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020E01-0D52-5B30-DE96-8F78EBBA0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655C-1D6D-493B-A2A9-303F87851518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F6DA4C-3A8D-59F8-4F9D-BE713EDFD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E9425E-BA3B-94DF-1761-AA546C758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4E6-AAA5-4CA3-85C8-E00723269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373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1593B0-A341-4539-306C-4FBA84D24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655C-1D6D-493B-A2A9-303F87851518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5541F-1F3C-1BD5-7D4D-4A2E6F148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772D14-CA37-1B5C-A6C1-37CF264D9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4E6-AAA5-4CA3-85C8-E00723269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E615E-C8C2-A67E-EE2A-32E0BDE06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E68EF5-704F-148B-EF28-7879ACDDA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AC8F33-BED4-CB58-E5C5-ECD4BD1FD9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FC185B-0113-A765-2F70-9E673C2A7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655C-1D6D-493B-A2A9-303F87851518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6FACB0-B623-C667-E98D-8D0208832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E38CE-04F1-4229-DE90-EF3172F80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4E6-AAA5-4CA3-85C8-E00723269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238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1B486-3417-6706-584F-942F7C1F7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36AE82-E08E-40C9-19D8-A0839764AA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4509B2-2459-CDF8-87D1-5A4AE49277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471439-7F32-B690-EA29-4847CE77D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655C-1D6D-493B-A2A9-303F87851518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E7F2D3-0E91-9939-1F55-4A9F9C3E5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FDD7E-42AF-8B2A-213B-F93EE8159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4E6-AAA5-4CA3-85C8-E00723269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25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C0B338-3679-2561-3393-4D34988A7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589F6-C281-9AFB-85CF-49AF71B60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7169E-1A22-8C6D-526D-8592F8ADAC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10655C-1D6D-493B-A2A9-303F87851518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86D601-87ED-831B-8985-1B3B1B580E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674A40-D27E-BBE7-A510-56D68A5A9C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9F94E6-AAA5-4CA3-85C8-E00723269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606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nk flowers and leaves on white background">
            <a:extLst>
              <a:ext uri="{FF2B5EF4-FFF2-40B4-BE49-F238E27FC236}">
                <a16:creationId xmlns:a16="http://schemas.microsoft.com/office/drawing/2014/main" id="{BE6A7272-8B0D-B3CF-149C-3B14D504200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105" r="1" b="1"/>
          <a:stretch/>
        </p:blipFill>
        <p:spPr>
          <a:xfrm>
            <a:off x="20" y="10"/>
            <a:ext cx="12191435" cy="685798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24DC37E-6180-12E5-610C-44573B2858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3999"/>
            <a:ext cx="10668000" cy="1985963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rgbClr val="FF0000"/>
                </a:solidFill>
              </a:rPr>
              <a:t>SISTEMATIKA PENULISAN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DD56AD-BBD7-C57C-E4CF-5C97E96191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3809999"/>
            <a:ext cx="10668000" cy="1985963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446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08CE4C-B5D0-F3EA-C115-3463E9AE9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r>
              <a:rPr lang="en-US" sz="5200" dirty="0" err="1"/>
              <a:t>Sistematika</a:t>
            </a:r>
            <a:r>
              <a:rPr lang="en-US" sz="5200" dirty="0"/>
              <a:t> </a:t>
            </a:r>
            <a:r>
              <a:rPr lang="en-US" sz="5200" dirty="0" err="1"/>
              <a:t>Penulisan</a:t>
            </a:r>
            <a:r>
              <a:rPr lang="en-US" sz="5200" dirty="0"/>
              <a:t> </a:t>
            </a:r>
            <a:r>
              <a:rPr lang="en-US" sz="5200" dirty="0" err="1"/>
              <a:t>Tugas</a:t>
            </a:r>
            <a:r>
              <a:rPr lang="en-US" sz="5200" dirty="0"/>
              <a:t> Akhir DKV</a:t>
            </a:r>
          </a:p>
        </p:txBody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850A27DB-53BB-3B1F-4593-50B37AE811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2242118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95417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9E38D-403B-47C9-B0C9-37B21261F8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3712" y="225552"/>
            <a:ext cx="9863328" cy="82905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tabLst>
                <a:tab pos="1235710" algn="l"/>
              </a:tabLst>
            </a:pPr>
            <a:b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ID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ID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BAB III: TINJAUAN &amp; ANALISIS DATA</a:t>
            </a:r>
            <a:endParaRPr lang="en-ID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2C7E34-736A-4C86-AB0E-ACF5AA6DAE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0416" y="1414272"/>
            <a:ext cx="11631168" cy="5218176"/>
          </a:xfrm>
        </p:spPr>
        <p:txBody>
          <a:bodyPr/>
          <a:lstStyle/>
          <a:p>
            <a:pPr marL="342900" lvl="0" indent="-342900" algn="just">
              <a:lnSpc>
                <a:spcPct val="150000"/>
              </a:lnSpc>
              <a:buFont typeface="+mj-lt"/>
              <a:buAutoNum type="alphaUcPeriod"/>
              <a:tabLst>
                <a:tab pos="1235710" algn="l"/>
              </a:tabLst>
            </a:pPr>
            <a:r>
              <a:rPr lang="en-US" sz="2000" b="1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Gambaran </a:t>
            </a:r>
            <a:r>
              <a:rPr lang="en-US" sz="2000" b="1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Umum</a:t>
            </a:r>
            <a:endParaRPr lang="en-ID" sz="20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64490" algn="just">
              <a:lnSpc>
                <a:spcPct val="150000"/>
              </a:lnSpc>
              <a:tabLst>
                <a:tab pos="1235710" algn="l"/>
              </a:tabLst>
            </a:pP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Berisi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uraian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detail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tema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diangkat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contoh</a:t>
            </a:r>
            <a:r>
              <a:rPr lang="en-US" sz="20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lihat</a:t>
            </a:r>
            <a:r>
              <a:rPr lang="en-US" sz="20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Kembali </a:t>
            </a:r>
            <a:r>
              <a:rPr lang="en-US" sz="2000" dirty="0" err="1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bab</a:t>
            </a:r>
            <a:r>
              <a:rPr lang="en-US" sz="200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1)</a:t>
            </a:r>
            <a:r>
              <a:rPr lang="en-US" sz="200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en-ID" sz="20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  <a:tabLst>
                <a:tab pos="1235710" algn="l"/>
              </a:tabLst>
            </a:pPr>
            <a:r>
              <a:rPr lang="en-US" sz="2000" b="1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Sejarah Batik Nusantara</a:t>
            </a:r>
            <a:endParaRPr lang="en-ID" sz="20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93090" algn="just">
              <a:lnSpc>
                <a:spcPct val="150000"/>
              </a:lnSpc>
              <a:tabLst>
                <a:tab pos="1235710" algn="l"/>
              </a:tabLst>
            </a:pP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Berisi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penjelasan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sejarah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perkembangan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Batik Nusantara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beserta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daerah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geografis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Batik Nusantara yang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diangkat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20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tabLst>
                <a:tab pos="1235710" algn="l"/>
              </a:tabLst>
            </a:pPr>
            <a:r>
              <a:rPr lang="en-US" sz="2000" b="1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 Proses </a:t>
            </a:r>
            <a:r>
              <a:rPr lang="en-US" sz="2000" b="1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Produksi</a:t>
            </a:r>
            <a:r>
              <a:rPr lang="en-US" sz="2000" b="1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Batik Nusantara</a:t>
            </a:r>
            <a:endParaRPr lang="en-ID" sz="20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93090" algn="just">
              <a:lnSpc>
                <a:spcPct val="150000"/>
              </a:lnSpc>
              <a:tabLst>
                <a:tab pos="1235710" algn="l"/>
              </a:tabLst>
            </a:pP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Berisi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penjelasan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jenis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proses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produksi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Batik Nusantara.</a:t>
            </a:r>
            <a:endParaRPr lang="en-ID" sz="20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14874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58E16-37FC-4851-B683-A45FCA8560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6320" y="1"/>
            <a:ext cx="9631680" cy="146304"/>
          </a:xfrm>
        </p:spPr>
        <p:txBody>
          <a:bodyPr>
            <a:normAutofit fontScale="90000"/>
          </a:bodyPr>
          <a:lstStyle/>
          <a:p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3307F4-8BEE-4E13-91AD-DB816180C4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032" y="329184"/>
            <a:ext cx="11716512" cy="6339840"/>
          </a:xfrm>
        </p:spPr>
        <p:txBody>
          <a:bodyPr/>
          <a:lstStyle/>
          <a:p>
            <a:pPr lvl="0" algn="just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tabLst>
                <a:tab pos="1235710" algn="l"/>
              </a:tabLst>
            </a:pP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	</a:t>
            </a:r>
            <a:r>
              <a:rPr lang="en-US" sz="2000" b="1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Kementerian, </a:t>
            </a:r>
            <a:r>
              <a:rPr lang="en-US" sz="2000" b="1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Institusi</a:t>
            </a:r>
            <a:r>
              <a:rPr lang="en-US" sz="2000" b="1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2000" b="1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Lembaga </a:t>
            </a:r>
            <a:r>
              <a:rPr lang="en-US" sz="2000" b="1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Terkait</a:t>
            </a:r>
            <a:endParaRPr lang="en-ID" sz="20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tabLst>
                <a:tab pos="1235710" algn="l"/>
              </a:tabLst>
            </a:pP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Berisi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uraian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detail Kementerian,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Institusi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maupun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Lembaga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terkait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	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merupakan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pendukung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bentuk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finansial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tema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diangkat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berupa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gambaran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umum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struktur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serta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ruang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lingkup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kerjanya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ID" sz="20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tabLst>
                <a:tab pos="1235710" algn="l"/>
              </a:tabLst>
            </a:pPr>
            <a:r>
              <a:rPr lang="en-US" sz="2000" b="1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	Hasil </a:t>
            </a:r>
            <a:r>
              <a:rPr lang="en-US" sz="2000" b="1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Penelitian</a:t>
            </a:r>
            <a:endParaRPr lang="en-ID" sz="20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tabLst>
                <a:tab pos="1235710" algn="l"/>
              </a:tabLst>
            </a:pP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Berisi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uraian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detail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hasil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serta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wawancara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bentuk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tabel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diagram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ataupun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hasil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kuesioner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dipergunakan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mendukung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perancangan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20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tabLst>
                <a:tab pos="1235710" algn="l"/>
              </a:tabLst>
            </a:pPr>
            <a:r>
              <a:rPr lang="en-US" sz="2000" b="1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	Data </a:t>
            </a:r>
            <a:r>
              <a:rPr lang="en-US" sz="2000" b="1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Segmentasi</a:t>
            </a:r>
            <a:r>
              <a:rPr lang="en-US" sz="2000" b="1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Pasar dan </a:t>
            </a:r>
            <a:r>
              <a:rPr lang="en-US" sz="2000" b="1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Kompetitor</a:t>
            </a:r>
            <a:endParaRPr lang="en-ID" sz="20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tabLst>
                <a:tab pos="1235710" algn="l"/>
              </a:tabLst>
            </a:pP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Berisi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uraian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detail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segmentasi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pasar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serta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kompetitor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	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point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hanya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dipergunakan.untuk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beberapa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tema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diangkat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diluar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Kampanye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Sosial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20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265743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53872-BE16-42E8-A7CC-FDA6B4D09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1664" y="1"/>
            <a:ext cx="9546336" cy="158496"/>
          </a:xfrm>
        </p:spPr>
        <p:txBody>
          <a:bodyPr>
            <a:normAutofit fontScale="90000"/>
          </a:bodyPr>
          <a:lstStyle/>
          <a:p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67707E-3379-4594-AB2D-BD95B5AB68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3568" y="341376"/>
            <a:ext cx="11472672" cy="6352032"/>
          </a:xfrm>
        </p:spPr>
        <p:txBody>
          <a:bodyPr/>
          <a:lstStyle/>
          <a:p>
            <a:pPr lvl="0" algn="just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tabLst>
                <a:tab pos="1235710" algn="l"/>
              </a:tabLst>
            </a:pP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E.	</a:t>
            </a:r>
            <a:r>
              <a:rPr lang="en-US" sz="2000" b="1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US" sz="2000" b="1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Target Audience </a:t>
            </a:r>
            <a:endParaRPr lang="en-ID" sz="20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tabLst>
                <a:tab pos="1235710" algn="l"/>
              </a:tabLst>
            </a:pP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Berisi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uraian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detail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target audience yang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dituju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segi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demografis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sosiografis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 	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psikografis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20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tabLst>
                <a:tab pos="1235710" algn="l"/>
              </a:tabLst>
            </a:pPr>
            <a:r>
              <a:rPr lang="en-US" sz="2000" b="1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F.	</a:t>
            </a:r>
            <a:r>
              <a:rPr lang="en-US" sz="2000" b="1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US" sz="2000" b="1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SWOT</a:t>
            </a:r>
            <a:endParaRPr lang="en-ID" sz="20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tabLst>
                <a:tab pos="1235710" algn="l"/>
              </a:tabLst>
            </a:pP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Berisi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uraian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detail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Strength (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Kekuatan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Weakness (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Kelemahan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	Opportunity (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Peluang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serta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Threat (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Ancaman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yang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analisi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berdasarkan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tema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diangkat</a:t>
            </a:r>
            <a:r>
              <a:rPr lang="en-US" sz="20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20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tabLst>
                <a:tab pos="123571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05193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338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Aptos</vt:lpstr>
      <vt:lpstr>Aptos Display</vt:lpstr>
      <vt:lpstr>Arial</vt:lpstr>
      <vt:lpstr>Bookman Old Style</vt:lpstr>
      <vt:lpstr>Calibri</vt:lpstr>
      <vt:lpstr>Times New Roman</vt:lpstr>
      <vt:lpstr>Office Theme</vt:lpstr>
      <vt:lpstr>SISTEMATIKA PENULISAN</vt:lpstr>
      <vt:lpstr>Sistematika Penulisan Tugas Akhir DKV</vt:lpstr>
      <vt:lpstr>   BAB III: TINJAUAN &amp; ANALISIS DATA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SISTEMATIKA PENULISAN</dc:title>
  <dc:creator>ikom.windows@gmail.com</dc:creator>
  <cp:lastModifiedBy>Aqila Prameswari</cp:lastModifiedBy>
  <cp:revision>11</cp:revision>
  <dcterms:created xsi:type="dcterms:W3CDTF">2024-10-14T08:20:44Z</dcterms:created>
  <dcterms:modified xsi:type="dcterms:W3CDTF">2025-12-04T04:38:11Z</dcterms:modified>
</cp:coreProperties>
</file>